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5" r:id="rId3"/>
    <p:sldId id="277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76" r:id="rId12"/>
    <p:sldId id="264" r:id="rId13"/>
    <p:sldId id="265" r:id="rId14"/>
    <p:sldId id="267" r:id="rId15"/>
    <p:sldId id="268" r:id="rId16"/>
    <p:sldId id="269" r:id="rId17"/>
    <p:sldId id="278" r:id="rId18"/>
    <p:sldId id="279" r:id="rId19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8E95266-55D9-43DE-B183-B5D9A0736353}" v="2" dt="2021-06-11T17:27:18.61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omoharu Misawa" userId="bda06d9b-8bd9-4a43-83f1-3c8088a68f51" providerId="ADAL" clId="{38E95266-55D9-43DE-B183-B5D9A0736353}"/>
    <pc:docChg chg="undo custSel delSld modSld delSection modSection">
      <pc:chgData name="Tomoharu Misawa" userId="bda06d9b-8bd9-4a43-83f1-3c8088a68f51" providerId="ADAL" clId="{38E95266-55D9-43DE-B183-B5D9A0736353}" dt="2021-06-11T17:27:18.613" v="39"/>
      <pc:docMkLst>
        <pc:docMk/>
      </pc:docMkLst>
      <pc:sldChg chg="modSp mod">
        <pc:chgData name="Tomoharu Misawa" userId="bda06d9b-8bd9-4a43-83f1-3c8088a68f51" providerId="ADAL" clId="{38E95266-55D9-43DE-B183-B5D9A0736353}" dt="2021-06-11T17:24:20.611" v="18" actId="1076"/>
        <pc:sldMkLst>
          <pc:docMk/>
          <pc:sldMk cId="1045540835" sldId="257"/>
        </pc:sldMkLst>
        <pc:spChg chg="mod">
          <ac:chgData name="Tomoharu Misawa" userId="bda06d9b-8bd9-4a43-83f1-3c8088a68f51" providerId="ADAL" clId="{38E95266-55D9-43DE-B183-B5D9A0736353}" dt="2021-06-11T17:24:20.611" v="18" actId="1076"/>
          <ac:spMkLst>
            <pc:docMk/>
            <pc:sldMk cId="1045540835" sldId="257"/>
            <ac:spMk id="2" creationId="{079CDACF-F205-4A5C-8B9C-145377D57656}"/>
          </ac:spMkLst>
        </pc:spChg>
        <pc:spChg chg="mod">
          <ac:chgData name="Tomoharu Misawa" userId="bda06d9b-8bd9-4a43-83f1-3c8088a68f51" providerId="ADAL" clId="{38E95266-55D9-43DE-B183-B5D9A0736353}" dt="2021-06-11T17:24:16.561" v="17" actId="1076"/>
          <ac:spMkLst>
            <pc:docMk/>
            <pc:sldMk cId="1045540835" sldId="257"/>
            <ac:spMk id="3" creationId="{E638FD45-7AFF-453C-B707-5AFBAA81536B}"/>
          </ac:spMkLst>
        </pc:spChg>
        <pc:graphicFrameChg chg="mod">
          <ac:chgData name="Tomoharu Misawa" userId="bda06d9b-8bd9-4a43-83f1-3c8088a68f51" providerId="ADAL" clId="{38E95266-55D9-43DE-B183-B5D9A0736353}" dt="2021-06-11T17:24:10.790" v="14" actId="1076"/>
          <ac:graphicFrameMkLst>
            <pc:docMk/>
            <pc:sldMk cId="1045540835" sldId="257"/>
            <ac:graphicFrameMk id="9" creationId="{818AD0B6-46BF-41E5-95DC-63ECB9FB618D}"/>
          </ac:graphicFrameMkLst>
        </pc:graphicFrameChg>
      </pc:sldChg>
      <pc:sldChg chg="modSp mod">
        <pc:chgData name="Tomoharu Misawa" userId="bda06d9b-8bd9-4a43-83f1-3c8088a68f51" providerId="ADAL" clId="{38E95266-55D9-43DE-B183-B5D9A0736353}" dt="2021-06-11T17:24:25.255" v="19" actId="1076"/>
        <pc:sldMkLst>
          <pc:docMk/>
          <pc:sldMk cId="3491636687" sldId="258"/>
        </pc:sldMkLst>
        <pc:spChg chg="mod">
          <ac:chgData name="Tomoharu Misawa" userId="bda06d9b-8bd9-4a43-83f1-3c8088a68f51" providerId="ADAL" clId="{38E95266-55D9-43DE-B183-B5D9A0736353}" dt="2021-06-11T17:24:25.255" v="19" actId="1076"/>
          <ac:spMkLst>
            <pc:docMk/>
            <pc:sldMk cId="3491636687" sldId="258"/>
            <ac:spMk id="2" creationId="{D48C77FB-6332-4AA8-B223-A99B11EAF6F1}"/>
          </ac:spMkLst>
        </pc:spChg>
        <pc:spChg chg="mod">
          <ac:chgData name="Tomoharu Misawa" userId="bda06d9b-8bd9-4a43-83f1-3c8088a68f51" providerId="ADAL" clId="{38E95266-55D9-43DE-B183-B5D9A0736353}" dt="2021-06-11T17:24:00.300" v="11" actId="1076"/>
          <ac:spMkLst>
            <pc:docMk/>
            <pc:sldMk cId="3491636687" sldId="258"/>
            <ac:spMk id="3" creationId="{D0561DF1-B72D-4B2E-ADC8-624D2DED8B23}"/>
          </ac:spMkLst>
        </pc:spChg>
        <pc:graphicFrameChg chg="mod">
          <ac:chgData name="Tomoharu Misawa" userId="bda06d9b-8bd9-4a43-83f1-3c8088a68f51" providerId="ADAL" clId="{38E95266-55D9-43DE-B183-B5D9A0736353}" dt="2021-06-11T17:24:04.201" v="12" actId="1076"/>
          <ac:graphicFrameMkLst>
            <pc:docMk/>
            <pc:sldMk cId="3491636687" sldId="258"/>
            <ac:graphicFrameMk id="13" creationId="{C7B67E68-EDD4-4831-A28A-A1046FEF9828}"/>
          </ac:graphicFrameMkLst>
        </pc:graphicFrameChg>
      </pc:sldChg>
      <pc:sldChg chg="modSp mod">
        <pc:chgData name="Tomoharu Misawa" userId="bda06d9b-8bd9-4a43-83f1-3c8088a68f51" providerId="ADAL" clId="{38E95266-55D9-43DE-B183-B5D9A0736353}" dt="2021-06-11T17:24:44.089" v="21" actId="1076"/>
        <pc:sldMkLst>
          <pc:docMk/>
          <pc:sldMk cId="3950421884" sldId="260"/>
        </pc:sldMkLst>
        <pc:spChg chg="mod">
          <ac:chgData name="Tomoharu Misawa" userId="bda06d9b-8bd9-4a43-83f1-3c8088a68f51" providerId="ADAL" clId="{38E95266-55D9-43DE-B183-B5D9A0736353}" dt="2021-06-11T17:24:44.089" v="21" actId="1076"/>
          <ac:spMkLst>
            <pc:docMk/>
            <pc:sldMk cId="3950421884" sldId="260"/>
            <ac:spMk id="6" creationId="{31197356-15A8-4C94-8B1D-7F6787AA0477}"/>
          </ac:spMkLst>
        </pc:spChg>
        <pc:spChg chg="mod">
          <ac:chgData name="Tomoharu Misawa" userId="bda06d9b-8bd9-4a43-83f1-3c8088a68f51" providerId="ADAL" clId="{38E95266-55D9-43DE-B183-B5D9A0736353}" dt="2021-06-11T17:24:44.089" v="21" actId="1076"/>
          <ac:spMkLst>
            <pc:docMk/>
            <pc:sldMk cId="3950421884" sldId="260"/>
            <ac:spMk id="9" creationId="{200E049B-7C43-4287-A612-38CDDFD6FAA1}"/>
          </ac:spMkLst>
        </pc:spChg>
        <pc:picChg chg="mod">
          <ac:chgData name="Tomoharu Misawa" userId="bda06d9b-8bd9-4a43-83f1-3c8088a68f51" providerId="ADAL" clId="{38E95266-55D9-43DE-B183-B5D9A0736353}" dt="2021-06-11T17:24:44.089" v="21" actId="1076"/>
          <ac:picMkLst>
            <pc:docMk/>
            <pc:sldMk cId="3950421884" sldId="260"/>
            <ac:picMk id="5" creationId="{B73945F0-E9A7-4EDD-AA59-6525A666C997}"/>
          </ac:picMkLst>
        </pc:picChg>
        <pc:picChg chg="mod">
          <ac:chgData name="Tomoharu Misawa" userId="bda06d9b-8bd9-4a43-83f1-3c8088a68f51" providerId="ADAL" clId="{38E95266-55D9-43DE-B183-B5D9A0736353}" dt="2021-06-11T17:24:44.089" v="21" actId="1076"/>
          <ac:picMkLst>
            <pc:docMk/>
            <pc:sldMk cId="3950421884" sldId="260"/>
            <ac:picMk id="11" creationId="{968FA8CA-4AC7-485B-875B-754E46755F0F}"/>
          </ac:picMkLst>
        </pc:picChg>
      </pc:sldChg>
      <pc:sldChg chg="modSp mod">
        <pc:chgData name="Tomoharu Misawa" userId="bda06d9b-8bd9-4a43-83f1-3c8088a68f51" providerId="ADAL" clId="{38E95266-55D9-43DE-B183-B5D9A0736353}" dt="2021-06-11T17:24:54.040" v="22" actId="1076"/>
        <pc:sldMkLst>
          <pc:docMk/>
          <pc:sldMk cId="1929447750" sldId="262"/>
        </pc:sldMkLst>
        <pc:picChg chg="mod">
          <ac:chgData name="Tomoharu Misawa" userId="bda06d9b-8bd9-4a43-83f1-3c8088a68f51" providerId="ADAL" clId="{38E95266-55D9-43DE-B183-B5D9A0736353}" dt="2021-06-11T17:24:54.040" v="22" actId="1076"/>
          <ac:picMkLst>
            <pc:docMk/>
            <pc:sldMk cId="1929447750" sldId="262"/>
            <ac:picMk id="5" creationId="{968E941A-F5AC-4EC0-8B69-C56C0038673D}"/>
          </ac:picMkLst>
        </pc:picChg>
      </pc:sldChg>
      <pc:sldChg chg="modSp mod">
        <pc:chgData name="Tomoharu Misawa" userId="bda06d9b-8bd9-4a43-83f1-3c8088a68f51" providerId="ADAL" clId="{38E95266-55D9-43DE-B183-B5D9A0736353}" dt="2021-06-11T17:25:08.598" v="24" actId="1076"/>
        <pc:sldMkLst>
          <pc:docMk/>
          <pc:sldMk cId="633742928" sldId="263"/>
        </pc:sldMkLst>
        <pc:spChg chg="mod">
          <ac:chgData name="Tomoharu Misawa" userId="bda06d9b-8bd9-4a43-83f1-3c8088a68f51" providerId="ADAL" clId="{38E95266-55D9-43DE-B183-B5D9A0736353}" dt="2021-06-11T17:25:06.252" v="23" actId="1076"/>
          <ac:spMkLst>
            <pc:docMk/>
            <pc:sldMk cId="633742928" sldId="263"/>
            <ac:spMk id="2" creationId="{234A5738-7154-43C9-99D9-B442FB694954}"/>
          </ac:spMkLst>
        </pc:spChg>
        <pc:picChg chg="mod">
          <ac:chgData name="Tomoharu Misawa" userId="bda06d9b-8bd9-4a43-83f1-3c8088a68f51" providerId="ADAL" clId="{38E95266-55D9-43DE-B183-B5D9A0736353}" dt="2021-06-11T17:25:08.598" v="24" actId="1076"/>
          <ac:picMkLst>
            <pc:docMk/>
            <pc:sldMk cId="633742928" sldId="263"/>
            <ac:picMk id="4" creationId="{547D671D-7A83-4F4C-95C1-4C2749AC1B64}"/>
          </ac:picMkLst>
        </pc:picChg>
      </pc:sldChg>
      <pc:sldChg chg="modSp mod">
        <pc:chgData name="Tomoharu Misawa" userId="bda06d9b-8bd9-4a43-83f1-3c8088a68f51" providerId="ADAL" clId="{38E95266-55D9-43DE-B183-B5D9A0736353}" dt="2021-06-11T17:25:33.372" v="28" actId="1076"/>
        <pc:sldMkLst>
          <pc:docMk/>
          <pc:sldMk cId="4070819405" sldId="264"/>
        </pc:sldMkLst>
        <pc:spChg chg="mod">
          <ac:chgData name="Tomoharu Misawa" userId="bda06d9b-8bd9-4a43-83f1-3c8088a68f51" providerId="ADAL" clId="{38E95266-55D9-43DE-B183-B5D9A0736353}" dt="2021-06-11T17:25:33.372" v="28" actId="1076"/>
          <ac:spMkLst>
            <pc:docMk/>
            <pc:sldMk cId="4070819405" sldId="264"/>
            <ac:spMk id="2" creationId="{5A295925-50B8-4DF1-B8C0-F39C2AB581D5}"/>
          </ac:spMkLst>
        </pc:spChg>
        <pc:picChg chg="mod">
          <ac:chgData name="Tomoharu Misawa" userId="bda06d9b-8bd9-4a43-83f1-3c8088a68f51" providerId="ADAL" clId="{38E95266-55D9-43DE-B183-B5D9A0736353}" dt="2021-06-11T17:25:30.095" v="27" actId="1076"/>
          <ac:picMkLst>
            <pc:docMk/>
            <pc:sldMk cId="4070819405" sldId="264"/>
            <ac:picMk id="4" creationId="{E9301A57-C541-44A4-9024-64FD85F72C68}"/>
          </ac:picMkLst>
        </pc:picChg>
        <pc:picChg chg="mod">
          <ac:chgData name="Tomoharu Misawa" userId="bda06d9b-8bd9-4a43-83f1-3c8088a68f51" providerId="ADAL" clId="{38E95266-55D9-43DE-B183-B5D9A0736353}" dt="2021-06-11T17:25:30.095" v="27" actId="1076"/>
          <ac:picMkLst>
            <pc:docMk/>
            <pc:sldMk cId="4070819405" sldId="264"/>
            <ac:picMk id="7" creationId="{4AE941F1-2648-4992-AE7E-87A675AB586C}"/>
          </ac:picMkLst>
        </pc:picChg>
        <pc:picChg chg="mod">
          <ac:chgData name="Tomoharu Misawa" userId="bda06d9b-8bd9-4a43-83f1-3c8088a68f51" providerId="ADAL" clId="{38E95266-55D9-43DE-B183-B5D9A0736353}" dt="2021-06-11T17:25:30.095" v="27" actId="1076"/>
          <ac:picMkLst>
            <pc:docMk/>
            <pc:sldMk cId="4070819405" sldId="264"/>
            <ac:picMk id="22" creationId="{46897E3D-500C-4820-836E-1891D96DEF75}"/>
          </ac:picMkLst>
        </pc:picChg>
        <pc:cxnChg chg="mod">
          <ac:chgData name="Tomoharu Misawa" userId="bda06d9b-8bd9-4a43-83f1-3c8088a68f51" providerId="ADAL" clId="{38E95266-55D9-43DE-B183-B5D9A0736353}" dt="2021-06-11T17:25:30.095" v="27" actId="1076"/>
          <ac:cxnSpMkLst>
            <pc:docMk/>
            <pc:sldMk cId="4070819405" sldId="264"/>
            <ac:cxnSpMk id="11" creationId="{0593334C-5812-46C7-A82B-093022911992}"/>
          </ac:cxnSpMkLst>
        </pc:cxnChg>
        <pc:cxnChg chg="mod">
          <ac:chgData name="Tomoharu Misawa" userId="bda06d9b-8bd9-4a43-83f1-3c8088a68f51" providerId="ADAL" clId="{38E95266-55D9-43DE-B183-B5D9A0736353}" dt="2021-06-11T17:25:30.095" v="27" actId="1076"/>
          <ac:cxnSpMkLst>
            <pc:docMk/>
            <pc:sldMk cId="4070819405" sldId="264"/>
            <ac:cxnSpMk id="13" creationId="{73B8AF4F-83A7-4F3B-8B24-E05315C0E1E2}"/>
          </ac:cxnSpMkLst>
        </pc:cxnChg>
      </pc:sldChg>
      <pc:sldChg chg="modSp mod">
        <pc:chgData name="Tomoharu Misawa" userId="bda06d9b-8bd9-4a43-83f1-3c8088a68f51" providerId="ADAL" clId="{38E95266-55D9-43DE-B183-B5D9A0736353}" dt="2021-06-11T17:25:43.380" v="29" actId="1076"/>
        <pc:sldMkLst>
          <pc:docMk/>
          <pc:sldMk cId="1027355663" sldId="265"/>
        </pc:sldMkLst>
        <pc:spChg chg="mod">
          <ac:chgData name="Tomoharu Misawa" userId="bda06d9b-8bd9-4a43-83f1-3c8088a68f51" providerId="ADAL" clId="{38E95266-55D9-43DE-B183-B5D9A0736353}" dt="2021-06-11T17:25:43.380" v="29" actId="1076"/>
          <ac:spMkLst>
            <pc:docMk/>
            <pc:sldMk cId="1027355663" sldId="265"/>
            <ac:spMk id="15" creationId="{4677415B-0877-4C28-8474-23BA5077F7C6}"/>
          </ac:spMkLst>
        </pc:spChg>
        <pc:spChg chg="mod">
          <ac:chgData name="Tomoharu Misawa" userId="bda06d9b-8bd9-4a43-83f1-3c8088a68f51" providerId="ADAL" clId="{38E95266-55D9-43DE-B183-B5D9A0736353}" dt="2021-06-11T17:25:43.380" v="29" actId="1076"/>
          <ac:spMkLst>
            <pc:docMk/>
            <pc:sldMk cId="1027355663" sldId="265"/>
            <ac:spMk id="16" creationId="{D4711FE1-4781-4F8B-9588-F8EDADABE504}"/>
          </ac:spMkLst>
        </pc:spChg>
        <pc:spChg chg="mod">
          <ac:chgData name="Tomoharu Misawa" userId="bda06d9b-8bd9-4a43-83f1-3c8088a68f51" providerId="ADAL" clId="{38E95266-55D9-43DE-B183-B5D9A0736353}" dt="2021-06-11T17:25:43.380" v="29" actId="1076"/>
          <ac:spMkLst>
            <pc:docMk/>
            <pc:sldMk cId="1027355663" sldId="265"/>
            <ac:spMk id="18" creationId="{4585C672-0B37-4DE4-BCCD-B98676D05375}"/>
          </ac:spMkLst>
        </pc:spChg>
        <pc:spChg chg="mod">
          <ac:chgData name="Tomoharu Misawa" userId="bda06d9b-8bd9-4a43-83f1-3c8088a68f51" providerId="ADAL" clId="{38E95266-55D9-43DE-B183-B5D9A0736353}" dt="2021-06-11T17:25:43.380" v="29" actId="1076"/>
          <ac:spMkLst>
            <pc:docMk/>
            <pc:sldMk cId="1027355663" sldId="265"/>
            <ac:spMk id="21" creationId="{717CED72-471E-42CC-8341-47255B9A614D}"/>
          </ac:spMkLst>
        </pc:spChg>
        <pc:spChg chg="mod">
          <ac:chgData name="Tomoharu Misawa" userId="bda06d9b-8bd9-4a43-83f1-3c8088a68f51" providerId="ADAL" clId="{38E95266-55D9-43DE-B183-B5D9A0736353}" dt="2021-06-11T17:25:43.380" v="29" actId="1076"/>
          <ac:spMkLst>
            <pc:docMk/>
            <pc:sldMk cId="1027355663" sldId="265"/>
            <ac:spMk id="27" creationId="{BC4CD643-F03A-4807-BEB4-975EEBD3B198}"/>
          </ac:spMkLst>
        </pc:spChg>
        <pc:spChg chg="mod">
          <ac:chgData name="Tomoharu Misawa" userId="bda06d9b-8bd9-4a43-83f1-3c8088a68f51" providerId="ADAL" clId="{38E95266-55D9-43DE-B183-B5D9A0736353}" dt="2021-06-11T17:25:43.380" v="29" actId="1076"/>
          <ac:spMkLst>
            <pc:docMk/>
            <pc:sldMk cId="1027355663" sldId="265"/>
            <ac:spMk id="28" creationId="{4972DA93-6932-4B99-A10F-FFB1E974D846}"/>
          </ac:spMkLst>
        </pc:spChg>
        <pc:spChg chg="mod">
          <ac:chgData name="Tomoharu Misawa" userId="bda06d9b-8bd9-4a43-83f1-3c8088a68f51" providerId="ADAL" clId="{38E95266-55D9-43DE-B183-B5D9A0736353}" dt="2021-06-11T17:25:43.380" v="29" actId="1076"/>
          <ac:spMkLst>
            <pc:docMk/>
            <pc:sldMk cId="1027355663" sldId="265"/>
            <ac:spMk id="29" creationId="{C2CB4F18-7D73-46F5-802E-6651FA6575D2}"/>
          </ac:spMkLst>
        </pc:spChg>
        <pc:picChg chg="mod">
          <ac:chgData name="Tomoharu Misawa" userId="bda06d9b-8bd9-4a43-83f1-3c8088a68f51" providerId="ADAL" clId="{38E95266-55D9-43DE-B183-B5D9A0736353}" dt="2021-06-11T17:25:43.380" v="29" actId="1076"/>
          <ac:picMkLst>
            <pc:docMk/>
            <pc:sldMk cId="1027355663" sldId="265"/>
            <ac:picMk id="9" creationId="{9AE41F6F-87A6-46AA-8276-11015088503E}"/>
          </ac:picMkLst>
        </pc:picChg>
        <pc:picChg chg="mod">
          <ac:chgData name="Tomoharu Misawa" userId="bda06d9b-8bd9-4a43-83f1-3c8088a68f51" providerId="ADAL" clId="{38E95266-55D9-43DE-B183-B5D9A0736353}" dt="2021-06-11T17:25:43.380" v="29" actId="1076"/>
          <ac:picMkLst>
            <pc:docMk/>
            <pc:sldMk cId="1027355663" sldId="265"/>
            <ac:picMk id="11" creationId="{25B8EF26-AFD2-4A76-A04D-8A2B39E28FF1}"/>
          </ac:picMkLst>
        </pc:picChg>
        <pc:picChg chg="mod">
          <ac:chgData name="Tomoharu Misawa" userId="bda06d9b-8bd9-4a43-83f1-3c8088a68f51" providerId="ADAL" clId="{38E95266-55D9-43DE-B183-B5D9A0736353}" dt="2021-06-11T17:25:43.380" v="29" actId="1076"/>
          <ac:picMkLst>
            <pc:docMk/>
            <pc:sldMk cId="1027355663" sldId="265"/>
            <ac:picMk id="13" creationId="{66BA2711-8AA4-44BD-934D-963641F79341}"/>
          </ac:picMkLst>
        </pc:picChg>
      </pc:sldChg>
      <pc:sldChg chg="modSp mod">
        <pc:chgData name="Tomoharu Misawa" userId="bda06d9b-8bd9-4a43-83f1-3c8088a68f51" providerId="ADAL" clId="{38E95266-55D9-43DE-B183-B5D9A0736353}" dt="2021-06-11T17:25:56.077" v="30" actId="1076"/>
        <pc:sldMkLst>
          <pc:docMk/>
          <pc:sldMk cId="3279317241" sldId="267"/>
        </pc:sldMkLst>
        <pc:spChg chg="mod">
          <ac:chgData name="Tomoharu Misawa" userId="bda06d9b-8bd9-4a43-83f1-3c8088a68f51" providerId="ADAL" clId="{38E95266-55D9-43DE-B183-B5D9A0736353}" dt="2021-06-11T17:25:56.077" v="30" actId="1076"/>
          <ac:spMkLst>
            <pc:docMk/>
            <pc:sldMk cId="3279317241" sldId="267"/>
            <ac:spMk id="12" creationId="{E544A36A-8553-4D55-8F04-DE2C3A1CAB72}"/>
          </ac:spMkLst>
        </pc:spChg>
        <pc:spChg chg="mod">
          <ac:chgData name="Tomoharu Misawa" userId="bda06d9b-8bd9-4a43-83f1-3c8088a68f51" providerId="ADAL" clId="{38E95266-55D9-43DE-B183-B5D9A0736353}" dt="2021-06-11T17:25:56.077" v="30" actId="1076"/>
          <ac:spMkLst>
            <pc:docMk/>
            <pc:sldMk cId="3279317241" sldId="267"/>
            <ac:spMk id="14" creationId="{A050AA7F-1A47-4457-AE82-141804BB87B3}"/>
          </ac:spMkLst>
        </pc:spChg>
        <pc:picChg chg="mod">
          <ac:chgData name="Tomoharu Misawa" userId="bda06d9b-8bd9-4a43-83f1-3c8088a68f51" providerId="ADAL" clId="{38E95266-55D9-43DE-B183-B5D9A0736353}" dt="2021-06-11T17:25:56.077" v="30" actId="1076"/>
          <ac:picMkLst>
            <pc:docMk/>
            <pc:sldMk cId="3279317241" sldId="267"/>
            <ac:picMk id="5" creationId="{26D49F54-0F48-4BFF-ACA7-23BEE0C3A942}"/>
          </ac:picMkLst>
        </pc:picChg>
        <pc:picChg chg="mod">
          <ac:chgData name="Tomoharu Misawa" userId="bda06d9b-8bd9-4a43-83f1-3c8088a68f51" providerId="ADAL" clId="{38E95266-55D9-43DE-B183-B5D9A0736353}" dt="2021-06-11T17:25:56.077" v="30" actId="1076"/>
          <ac:picMkLst>
            <pc:docMk/>
            <pc:sldMk cId="3279317241" sldId="267"/>
            <ac:picMk id="13" creationId="{A85C1C9D-49CC-4709-8813-C27F32642A31}"/>
          </ac:picMkLst>
        </pc:picChg>
      </pc:sldChg>
      <pc:sldChg chg="modSp mod">
        <pc:chgData name="Tomoharu Misawa" userId="bda06d9b-8bd9-4a43-83f1-3c8088a68f51" providerId="ADAL" clId="{38E95266-55D9-43DE-B183-B5D9A0736353}" dt="2021-06-11T17:26:20.707" v="33" actId="166"/>
        <pc:sldMkLst>
          <pc:docMk/>
          <pc:sldMk cId="892118361" sldId="268"/>
        </pc:sldMkLst>
        <pc:spChg chg="mod ord">
          <ac:chgData name="Tomoharu Misawa" userId="bda06d9b-8bd9-4a43-83f1-3c8088a68f51" providerId="ADAL" clId="{38E95266-55D9-43DE-B183-B5D9A0736353}" dt="2021-06-11T17:26:20.707" v="33" actId="166"/>
          <ac:spMkLst>
            <pc:docMk/>
            <pc:sldMk cId="892118361" sldId="268"/>
            <ac:spMk id="10" creationId="{73959467-814E-4491-82DB-2F97C5186085}"/>
          </ac:spMkLst>
        </pc:spChg>
        <pc:spChg chg="mod">
          <ac:chgData name="Tomoharu Misawa" userId="bda06d9b-8bd9-4a43-83f1-3c8088a68f51" providerId="ADAL" clId="{38E95266-55D9-43DE-B183-B5D9A0736353}" dt="2021-06-11T17:26:10.672" v="31" actId="1076"/>
          <ac:spMkLst>
            <pc:docMk/>
            <pc:sldMk cId="892118361" sldId="268"/>
            <ac:spMk id="16" creationId="{821F7222-AB83-4988-84BB-0A4BA9A11542}"/>
          </ac:spMkLst>
        </pc:spChg>
        <pc:spChg chg="mod">
          <ac:chgData name="Tomoharu Misawa" userId="bda06d9b-8bd9-4a43-83f1-3c8088a68f51" providerId="ADAL" clId="{38E95266-55D9-43DE-B183-B5D9A0736353}" dt="2021-06-11T17:26:10.672" v="31" actId="1076"/>
          <ac:spMkLst>
            <pc:docMk/>
            <pc:sldMk cId="892118361" sldId="268"/>
            <ac:spMk id="17" creationId="{8E00854B-40A4-4C26-AD46-8F851B6BA961}"/>
          </ac:spMkLst>
        </pc:spChg>
        <pc:spChg chg="mod">
          <ac:chgData name="Tomoharu Misawa" userId="bda06d9b-8bd9-4a43-83f1-3c8088a68f51" providerId="ADAL" clId="{38E95266-55D9-43DE-B183-B5D9A0736353}" dt="2021-06-11T17:26:10.672" v="31" actId="1076"/>
          <ac:spMkLst>
            <pc:docMk/>
            <pc:sldMk cId="892118361" sldId="268"/>
            <ac:spMk id="18" creationId="{F842F7C8-535A-445B-8649-1CFA077C2DB9}"/>
          </ac:spMkLst>
        </pc:spChg>
        <pc:spChg chg="mod">
          <ac:chgData name="Tomoharu Misawa" userId="bda06d9b-8bd9-4a43-83f1-3c8088a68f51" providerId="ADAL" clId="{38E95266-55D9-43DE-B183-B5D9A0736353}" dt="2021-06-11T17:26:10.672" v="31" actId="1076"/>
          <ac:spMkLst>
            <pc:docMk/>
            <pc:sldMk cId="892118361" sldId="268"/>
            <ac:spMk id="19" creationId="{4BFDFDB7-ADF1-473D-AB12-3B58F5E6DF8F}"/>
          </ac:spMkLst>
        </pc:spChg>
        <pc:spChg chg="mod">
          <ac:chgData name="Tomoharu Misawa" userId="bda06d9b-8bd9-4a43-83f1-3c8088a68f51" providerId="ADAL" clId="{38E95266-55D9-43DE-B183-B5D9A0736353}" dt="2021-06-11T17:26:10.672" v="31" actId="1076"/>
          <ac:spMkLst>
            <pc:docMk/>
            <pc:sldMk cId="892118361" sldId="268"/>
            <ac:spMk id="21" creationId="{5B4D1EBF-EB83-482F-A13B-7AD3FE8F3AFB}"/>
          </ac:spMkLst>
        </pc:spChg>
        <pc:picChg chg="mod ord">
          <ac:chgData name="Tomoharu Misawa" userId="bda06d9b-8bd9-4a43-83f1-3c8088a68f51" providerId="ADAL" clId="{38E95266-55D9-43DE-B183-B5D9A0736353}" dt="2021-06-11T17:26:20.707" v="33" actId="166"/>
          <ac:picMkLst>
            <pc:docMk/>
            <pc:sldMk cId="892118361" sldId="268"/>
            <ac:picMk id="5" creationId="{B90E94DC-C9DB-4C9D-9EE7-816948D7CDFA}"/>
          </ac:picMkLst>
        </pc:picChg>
        <pc:picChg chg="mod">
          <ac:chgData name="Tomoharu Misawa" userId="bda06d9b-8bd9-4a43-83f1-3c8088a68f51" providerId="ADAL" clId="{38E95266-55D9-43DE-B183-B5D9A0736353}" dt="2021-06-11T17:26:10.672" v="31" actId="1076"/>
          <ac:picMkLst>
            <pc:docMk/>
            <pc:sldMk cId="892118361" sldId="268"/>
            <ac:picMk id="7" creationId="{BDDD60C9-1293-4897-AB08-E2A53D0CC30B}"/>
          </ac:picMkLst>
        </pc:picChg>
      </pc:sldChg>
      <pc:sldChg chg="del">
        <pc:chgData name="Tomoharu Misawa" userId="bda06d9b-8bd9-4a43-83f1-3c8088a68f51" providerId="ADAL" clId="{38E95266-55D9-43DE-B183-B5D9A0736353}" dt="2021-06-11T17:23:16.662" v="1" actId="47"/>
        <pc:sldMkLst>
          <pc:docMk/>
          <pc:sldMk cId="3139494430" sldId="270"/>
        </pc:sldMkLst>
      </pc:sldChg>
      <pc:sldChg chg="del">
        <pc:chgData name="Tomoharu Misawa" userId="bda06d9b-8bd9-4a43-83f1-3c8088a68f51" providerId="ADAL" clId="{38E95266-55D9-43DE-B183-B5D9A0736353}" dt="2021-06-11T17:23:16.662" v="1" actId="47"/>
        <pc:sldMkLst>
          <pc:docMk/>
          <pc:sldMk cId="1379951858" sldId="271"/>
        </pc:sldMkLst>
      </pc:sldChg>
      <pc:sldChg chg="del">
        <pc:chgData name="Tomoharu Misawa" userId="bda06d9b-8bd9-4a43-83f1-3c8088a68f51" providerId="ADAL" clId="{38E95266-55D9-43DE-B183-B5D9A0736353}" dt="2021-06-11T17:23:16.662" v="1" actId="47"/>
        <pc:sldMkLst>
          <pc:docMk/>
          <pc:sldMk cId="2205484445" sldId="272"/>
        </pc:sldMkLst>
      </pc:sldChg>
      <pc:sldChg chg="del">
        <pc:chgData name="Tomoharu Misawa" userId="bda06d9b-8bd9-4a43-83f1-3c8088a68f51" providerId="ADAL" clId="{38E95266-55D9-43DE-B183-B5D9A0736353}" dt="2021-06-11T17:23:16.662" v="1" actId="47"/>
        <pc:sldMkLst>
          <pc:docMk/>
          <pc:sldMk cId="1285711653" sldId="273"/>
        </pc:sldMkLst>
      </pc:sldChg>
      <pc:sldChg chg="modSp mod">
        <pc:chgData name="Tomoharu Misawa" userId="bda06d9b-8bd9-4a43-83f1-3c8088a68f51" providerId="ADAL" clId="{38E95266-55D9-43DE-B183-B5D9A0736353}" dt="2021-06-11T17:23:38.204" v="5" actId="1076"/>
        <pc:sldMkLst>
          <pc:docMk/>
          <pc:sldMk cId="2490777807" sldId="275"/>
        </pc:sldMkLst>
        <pc:spChg chg="mod">
          <ac:chgData name="Tomoharu Misawa" userId="bda06d9b-8bd9-4a43-83f1-3c8088a68f51" providerId="ADAL" clId="{38E95266-55D9-43DE-B183-B5D9A0736353}" dt="2021-06-11T17:23:38.204" v="5" actId="1076"/>
          <ac:spMkLst>
            <pc:docMk/>
            <pc:sldMk cId="2490777807" sldId="275"/>
            <ac:spMk id="3" creationId="{A2A3B866-B09D-46E9-98C3-DFD9BCEE3416}"/>
          </ac:spMkLst>
        </pc:spChg>
      </pc:sldChg>
      <pc:sldChg chg="modSp mod">
        <pc:chgData name="Tomoharu Misawa" userId="bda06d9b-8bd9-4a43-83f1-3c8088a68f51" providerId="ADAL" clId="{38E95266-55D9-43DE-B183-B5D9A0736353}" dt="2021-06-11T17:25:22.086" v="26" actId="1076"/>
        <pc:sldMkLst>
          <pc:docMk/>
          <pc:sldMk cId="160547652" sldId="276"/>
        </pc:sldMkLst>
        <pc:spChg chg="mod">
          <ac:chgData name="Tomoharu Misawa" userId="bda06d9b-8bd9-4a43-83f1-3c8088a68f51" providerId="ADAL" clId="{38E95266-55D9-43DE-B183-B5D9A0736353}" dt="2021-06-11T17:25:22.086" v="26" actId="1076"/>
          <ac:spMkLst>
            <pc:docMk/>
            <pc:sldMk cId="160547652" sldId="276"/>
            <ac:spMk id="2" creationId="{B2FF5498-E9D9-4794-A3B4-944232994B05}"/>
          </ac:spMkLst>
        </pc:spChg>
        <pc:picChg chg="mod">
          <ac:chgData name="Tomoharu Misawa" userId="bda06d9b-8bd9-4a43-83f1-3c8088a68f51" providerId="ADAL" clId="{38E95266-55D9-43DE-B183-B5D9A0736353}" dt="2021-06-11T17:25:19.567" v="25" actId="1076"/>
          <ac:picMkLst>
            <pc:docMk/>
            <pc:sldMk cId="160547652" sldId="276"/>
            <ac:picMk id="4" creationId="{96A363B1-BA46-46C9-AB93-3C983B15BDFD}"/>
          </ac:picMkLst>
        </pc:picChg>
        <pc:picChg chg="mod">
          <ac:chgData name="Tomoharu Misawa" userId="bda06d9b-8bd9-4a43-83f1-3c8088a68f51" providerId="ADAL" clId="{38E95266-55D9-43DE-B183-B5D9A0736353}" dt="2021-06-11T17:25:19.567" v="25" actId="1076"/>
          <ac:picMkLst>
            <pc:docMk/>
            <pc:sldMk cId="160547652" sldId="276"/>
            <ac:picMk id="7" creationId="{46ACDFEC-940C-462F-B4DC-49F0A7B85731}"/>
          </ac:picMkLst>
        </pc:picChg>
        <pc:cxnChg chg="mod">
          <ac:chgData name="Tomoharu Misawa" userId="bda06d9b-8bd9-4a43-83f1-3c8088a68f51" providerId="ADAL" clId="{38E95266-55D9-43DE-B183-B5D9A0736353}" dt="2021-06-11T17:25:19.567" v="25" actId="1076"/>
          <ac:cxnSpMkLst>
            <pc:docMk/>
            <pc:sldMk cId="160547652" sldId="276"/>
            <ac:cxnSpMk id="11" creationId="{93A513D3-BA60-4BE9-8805-6DE9D8EC856A}"/>
          </ac:cxnSpMkLst>
        </pc:cxnChg>
        <pc:cxnChg chg="mod">
          <ac:chgData name="Tomoharu Misawa" userId="bda06d9b-8bd9-4a43-83f1-3c8088a68f51" providerId="ADAL" clId="{38E95266-55D9-43DE-B183-B5D9A0736353}" dt="2021-06-11T17:25:19.567" v="25" actId="1076"/>
          <ac:cxnSpMkLst>
            <pc:docMk/>
            <pc:sldMk cId="160547652" sldId="276"/>
            <ac:cxnSpMk id="13" creationId="{E6177D5C-BE23-48A4-8D2C-EF41DD09304D}"/>
          </ac:cxnSpMkLst>
        </pc:cxnChg>
      </pc:sldChg>
      <pc:sldChg chg="modSp mod">
        <pc:chgData name="Tomoharu Misawa" userId="bda06d9b-8bd9-4a43-83f1-3c8088a68f51" providerId="ADAL" clId="{38E95266-55D9-43DE-B183-B5D9A0736353}" dt="2021-06-11T17:23:43.553" v="7" actId="1076"/>
        <pc:sldMkLst>
          <pc:docMk/>
          <pc:sldMk cId="4165782051" sldId="277"/>
        </pc:sldMkLst>
        <pc:spChg chg="mod">
          <ac:chgData name="Tomoharu Misawa" userId="bda06d9b-8bd9-4a43-83f1-3c8088a68f51" providerId="ADAL" clId="{38E95266-55D9-43DE-B183-B5D9A0736353}" dt="2021-06-11T17:23:43.553" v="7" actId="1076"/>
          <ac:spMkLst>
            <pc:docMk/>
            <pc:sldMk cId="4165782051" sldId="277"/>
            <ac:spMk id="3" creationId="{498DBC86-D49F-4C15-B4A4-A2819C01FD9F}"/>
          </ac:spMkLst>
        </pc:spChg>
      </pc:sldChg>
      <pc:sldChg chg="modSp mod modAnim">
        <pc:chgData name="Tomoharu Misawa" userId="bda06d9b-8bd9-4a43-83f1-3c8088a68f51" providerId="ADAL" clId="{38E95266-55D9-43DE-B183-B5D9A0736353}" dt="2021-06-11T17:27:14.714" v="38"/>
        <pc:sldMkLst>
          <pc:docMk/>
          <pc:sldMk cId="3162063386" sldId="278"/>
        </pc:sldMkLst>
        <pc:spChg chg="mod">
          <ac:chgData name="Tomoharu Misawa" userId="bda06d9b-8bd9-4a43-83f1-3c8088a68f51" providerId="ADAL" clId="{38E95266-55D9-43DE-B183-B5D9A0736353}" dt="2021-06-11T17:26:49.941" v="36" actId="1076"/>
          <ac:spMkLst>
            <pc:docMk/>
            <pc:sldMk cId="3162063386" sldId="278"/>
            <ac:spMk id="3" creationId="{8591AE28-9E47-47B1-94BA-BDAB85C7FD4C}"/>
          </ac:spMkLst>
        </pc:spChg>
        <pc:spChg chg="mod">
          <ac:chgData name="Tomoharu Misawa" userId="bda06d9b-8bd9-4a43-83f1-3c8088a68f51" providerId="ADAL" clId="{38E95266-55D9-43DE-B183-B5D9A0736353}" dt="2021-06-11T17:26:42.267" v="34" actId="1076"/>
          <ac:spMkLst>
            <pc:docMk/>
            <pc:sldMk cId="3162063386" sldId="278"/>
            <ac:spMk id="23" creationId="{79D306F8-6815-4AAE-B83D-0BAEEF69CE7E}"/>
          </ac:spMkLst>
        </pc:spChg>
        <pc:picChg chg="mod">
          <ac:chgData name="Tomoharu Misawa" userId="bda06d9b-8bd9-4a43-83f1-3c8088a68f51" providerId="ADAL" clId="{38E95266-55D9-43DE-B183-B5D9A0736353}" dt="2021-06-11T17:26:42.267" v="34" actId="1076"/>
          <ac:picMkLst>
            <pc:docMk/>
            <pc:sldMk cId="3162063386" sldId="278"/>
            <ac:picMk id="21" creationId="{1FC74074-CF51-4D6F-8BCE-255D5A54423D}"/>
          </ac:picMkLst>
        </pc:picChg>
      </pc:sldChg>
      <pc:sldChg chg="modSp mod modAnim">
        <pc:chgData name="Tomoharu Misawa" userId="bda06d9b-8bd9-4a43-83f1-3c8088a68f51" providerId="ADAL" clId="{38E95266-55D9-43DE-B183-B5D9A0736353}" dt="2021-06-11T17:27:18.613" v="39"/>
        <pc:sldMkLst>
          <pc:docMk/>
          <pc:sldMk cId="1825058525" sldId="279"/>
        </pc:sldMkLst>
        <pc:spChg chg="mod">
          <ac:chgData name="Tomoharu Misawa" userId="bda06d9b-8bd9-4a43-83f1-3c8088a68f51" providerId="ADAL" clId="{38E95266-55D9-43DE-B183-B5D9A0736353}" dt="2021-06-11T17:26:57.775" v="37" actId="1076"/>
          <ac:spMkLst>
            <pc:docMk/>
            <pc:sldMk cId="1825058525" sldId="279"/>
            <ac:spMk id="19" creationId="{ADBA6252-FD04-4A89-8994-3A28E0D37A01}"/>
          </ac:spMkLst>
        </pc:spChg>
        <pc:spChg chg="mod">
          <ac:chgData name="Tomoharu Misawa" userId="bda06d9b-8bd9-4a43-83f1-3c8088a68f51" providerId="ADAL" clId="{38E95266-55D9-43DE-B183-B5D9A0736353}" dt="2021-06-11T17:26:57.775" v="37" actId="1076"/>
          <ac:spMkLst>
            <pc:docMk/>
            <pc:sldMk cId="1825058525" sldId="279"/>
            <ac:spMk id="23" creationId="{C761D5C9-200B-40FB-81E2-DDF747D96314}"/>
          </ac:spMkLst>
        </pc:spChg>
        <pc:spChg chg="mod">
          <ac:chgData name="Tomoharu Misawa" userId="bda06d9b-8bd9-4a43-83f1-3c8088a68f51" providerId="ADAL" clId="{38E95266-55D9-43DE-B183-B5D9A0736353}" dt="2021-06-11T17:26:57.775" v="37" actId="1076"/>
          <ac:spMkLst>
            <pc:docMk/>
            <pc:sldMk cId="1825058525" sldId="279"/>
            <ac:spMk id="24" creationId="{69BFD7AB-A71A-4C76-BE4A-6DAA375105F9}"/>
          </ac:spMkLst>
        </pc:spChg>
        <pc:spChg chg="mod">
          <ac:chgData name="Tomoharu Misawa" userId="bda06d9b-8bd9-4a43-83f1-3c8088a68f51" providerId="ADAL" clId="{38E95266-55D9-43DE-B183-B5D9A0736353}" dt="2021-06-11T17:26:57.775" v="37" actId="1076"/>
          <ac:spMkLst>
            <pc:docMk/>
            <pc:sldMk cId="1825058525" sldId="279"/>
            <ac:spMk id="25" creationId="{8EC38D52-A8C4-41D1-ABA8-488D15131A0E}"/>
          </ac:spMkLst>
        </pc:spChg>
        <pc:spChg chg="mod">
          <ac:chgData name="Tomoharu Misawa" userId="bda06d9b-8bd9-4a43-83f1-3c8088a68f51" providerId="ADAL" clId="{38E95266-55D9-43DE-B183-B5D9A0736353}" dt="2021-06-11T17:26:57.775" v="37" actId="1076"/>
          <ac:spMkLst>
            <pc:docMk/>
            <pc:sldMk cId="1825058525" sldId="279"/>
            <ac:spMk id="27" creationId="{ECA12DE6-3ECB-4EC5-83CD-7D9E5C90491B}"/>
          </ac:spMkLst>
        </pc:spChg>
        <pc:spChg chg="mod">
          <ac:chgData name="Tomoharu Misawa" userId="bda06d9b-8bd9-4a43-83f1-3c8088a68f51" providerId="ADAL" clId="{38E95266-55D9-43DE-B183-B5D9A0736353}" dt="2021-06-11T17:26:57.775" v="37" actId="1076"/>
          <ac:spMkLst>
            <pc:docMk/>
            <pc:sldMk cId="1825058525" sldId="279"/>
            <ac:spMk id="28" creationId="{C711A67B-37A7-4EA9-9732-09D61F468357}"/>
          </ac:spMkLst>
        </pc:spChg>
        <pc:spChg chg="mod">
          <ac:chgData name="Tomoharu Misawa" userId="bda06d9b-8bd9-4a43-83f1-3c8088a68f51" providerId="ADAL" clId="{38E95266-55D9-43DE-B183-B5D9A0736353}" dt="2021-06-11T17:26:57.775" v="37" actId="1076"/>
          <ac:spMkLst>
            <pc:docMk/>
            <pc:sldMk cId="1825058525" sldId="279"/>
            <ac:spMk id="29" creationId="{5BF46D0E-8883-40C6-A23D-9DF50BADDB8F}"/>
          </ac:spMkLst>
        </pc:spChg>
        <pc:picChg chg="mod">
          <ac:chgData name="Tomoharu Misawa" userId="bda06d9b-8bd9-4a43-83f1-3c8088a68f51" providerId="ADAL" clId="{38E95266-55D9-43DE-B183-B5D9A0736353}" dt="2021-06-11T17:26:57.775" v="37" actId="1076"/>
          <ac:picMkLst>
            <pc:docMk/>
            <pc:sldMk cId="1825058525" sldId="279"/>
            <ac:picMk id="21" creationId="{3CA20E18-088C-4EF0-9A55-0059BE5F2989}"/>
          </ac:picMkLst>
        </pc:picChg>
        <pc:picChg chg="mod">
          <ac:chgData name="Tomoharu Misawa" userId="bda06d9b-8bd9-4a43-83f1-3c8088a68f51" providerId="ADAL" clId="{38E95266-55D9-43DE-B183-B5D9A0736353}" dt="2021-06-11T17:26:57.775" v="37" actId="1076"/>
          <ac:picMkLst>
            <pc:docMk/>
            <pc:sldMk cId="1825058525" sldId="279"/>
            <ac:picMk id="26" creationId="{49220520-5C97-469A-A877-97D10D0A3D87}"/>
          </ac:picMkLst>
        </pc:picChg>
      </pc:sldChg>
      <pc:sldChg chg="del">
        <pc:chgData name="Tomoharu Misawa" userId="bda06d9b-8bd9-4a43-83f1-3c8088a68f51" providerId="ADAL" clId="{38E95266-55D9-43DE-B183-B5D9A0736353}" dt="2021-06-11T17:23:16.662" v="1" actId="47"/>
        <pc:sldMkLst>
          <pc:docMk/>
          <pc:sldMk cId="3860286774" sldId="281"/>
        </pc:sldMkLst>
      </pc:sldChg>
      <pc:sldChg chg="del">
        <pc:chgData name="Tomoharu Misawa" userId="bda06d9b-8bd9-4a43-83f1-3c8088a68f51" providerId="ADAL" clId="{38E95266-55D9-43DE-B183-B5D9A0736353}" dt="2021-06-11T17:23:16.662" v="1" actId="47"/>
        <pc:sldMkLst>
          <pc:docMk/>
          <pc:sldMk cId="1131427585" sldId="282"/>
        </pc:sldMkLst>
      </pc:sldChg>
      <pc:sldChg chg="del">
        <pc:chgData name="Tomoharu Misawa" userId="bda06d9b-8bd9-4a43-83f1-3c8088a68f51" providerId="ADAL" clId="{38E95266-55D9-43DE-B183-B5D9A0736353}" dt="2021-06-11T17:23:04.370" v="0" actId="47"/>
        <pc:sldMkLst>
          <pc:docMk/>
          <pc:sldMk cId="3037204413" sldId="283"/>
        </pc:sldMkLst>
      </pc:sldChg>
    </pc:docChg>
  </pc:docChgLst>
</pc:chgInfo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4" Type="http://schemas.openxmlformats.org/officeDocument/2006/relationships/image" Target="../media/image13.sv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4" Type="http://schemas.openxmlformats.org/officeDocument/2006/relationships/image" Target="../media/image17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4" Type="http://schemas.openxmlformats.org/officeDocument/2006/relationships/image" Target="../media/image13.sv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4" Type="http://schemas.openxmlformats.org/officeDocument/2006/relationships/image" Target="../media/image1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2BBB1A3-BFEC-4C6E-87EC-99B10B66259B}" type="doc">
      <dgm:prSet loTypeId="urn:microsoft.com/office/officeart/2008/layout/Lined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B44451E7-6DDC-4CAF-996D-6478A0EBFC54}">
      <dgm:prSet/>
      <dgm:spPr/>
      <dgm:t>
        <a:bodyPr/>
        <a:lstStyle/>
        <a:p>
          <a:r>
            <a:rPr kumimoji="1" lang="ja-JP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</a:rPr>
            <a:t>シーンの基となる画像を</a:t>
          </a:r>
          <a:br>
            <a:rPr kumimoji="1" lang="en-US" altLang="ja-JP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</a:rPr>
          </a:br>
          <a:r>
            <a:rPr kumimoji="1" lang="ja-JP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</a:rPr>
            <a:t>準備！（</a:t>
          </a:r>
          <a:r>
            <a:rPr kumimoji="1" lang="ja-JP" altLang="en-US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</a:rPr>
            <a:t> </a:t>
          </a:r>
          <a:r>
            <a:rPr kumimoji="1" lang="en-US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</a:rPr>
            <a:t>PNG</a:t>
          </a:r>
          <a:r>
            <a:rPr kumimoji="1" lang="ja-JP" altLang="en-US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</a:rPr>
            <a:t> </a:t>
          </a:r>
          <a:r>
            <a:rPr kumimoji="1" lang="ja-JP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</a:rPr>
            <a:t>もしくは</a:t>
          </a:r>
          <a:r>
            <a:rPr kumimoji="1" lang="ja-JP" altLang="en-US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</a:rPr>
            <a:t> </a:t>
          </a:r>
          <a:r>
            <a:rPr kumimoji="1" lang="en-US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</a:rPr>
            <a:t>JPEG</a:t>
          </a:r>
          <a:r>
            <a:rPr kumimoji="1" lang="ja-JP" altLang="en-US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</a:rPr>
            <a:t> </a:t>
          </a:r>
          <a:r>
            <a:rPr kumimoji="1" lang="ja-JP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</a:rPr>
            <a:t>）</a:t>
          </a:r>
          <a:endParaRPr lang="en-US" dirty="0">
            <a:latin typeface="UD デジタル 教科書体 NK-R" panose="02020400000000000000" pitchFamily="18" charset="-128"/>
            <a:ea typeface="UD デジタル 教科書体 NK-R" panose="02020400000000000000" pitchFamily="18" charset="-128"/>
          </a:endParaRPr>
        </a:p>
      </dgm:t>
    </dgm:pt>
    <dgm:pt modelId="{7ABA229E-1D0A-46ED-A9EB-463E305E8F4D}" type="parTrans" cxnId="{8004EB77-A89A-4475-924C-C491FA819839}">
      <dgm:prSet/>
      <dgm:spPr/>
      <dgm:t>
        <a:bodyPr/>
        <a:lstStyle/>
        <a:p>
          <a:endParaRPr lang="en-US"/>
        </a:p>
      </dgm:t>
    </dgm:pt>
    <dgm:pt modelId="{0655ACBC-0662-447B-8939-2282A250BE0C}" type="sibTrans" cxnId="{8004EB77-A89A-4475-924C-C491FA819839}">
      <dgm:prSet/>
      <dgm:spPr/>
      <dgm:t>
        <a:bodyPr/>
        <a:lstStyle/>
        <a:p>
          <a:endParaRPr lang="en-US"/>
        </a:p>
      </dgm:t>
    </dgm:pt>
    <dgm:pt modelId="{D470DDCD-9D0B-4AF2-8588-A9EDAAF9B123}">
      <dgm:prSet/>
      <dgm:spPr/>
      <dgm:t>
        <a:bodyPr/>
        <a:lstStyle/>
        <a:p>
          <a:r>
            <a:rPr kumimoji="1" lang="ja-JP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</a:rPr>
            <a:t>シーンスタジオ内で</a:t>
          </a:r>
          <a:br>
            <a:rPr kumimoji="1" lang="en-US" altLang="ja-JP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</a:rPr>
          </a:br>
          <a:r>
            <a:rPr kumimoji="1" lang="ja-JP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</a:rPr>
            <a:t>複数枚の</a:t>
          </a:r>
          <a:br>
            <a:rPr kumimoji="1" lang="en-US" altLang="ja-JP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</a:rPr>
          </a:br>
          <a:r>
            <a:rPr kumimoji="1" lang="ja-JP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</a:rPr>
            <a:t>画像を結合できる</a:t>
          </a:r>
          <a:endParaRPr lang="en-US" dirty="0">
            <a:latin typeface="UD デジタル 教科書体 NK-R" panose="02020400000000000000" pitchFamily="18" charset="-128"/>
            <a:ea typeface="UD デジタル 教科書体 NK-R" panose="02020400000000000000" pitchFamily="18" charset="-128"/>
          </a:endParaRPr>
        </a:p>
      </dgm:t>
    </dgm:pt>
    <dgm:pt modelId="{8B63BBF3-32F8-4034-9A7B-7538598F803A}" type="parTrans" cxnId="{BEC597DD-5408-40CD-BC20-52DEA8B6D007}">
      <dgm:prSet/>
      <dgm:spPr/>
      <dgm:t>
        <a:bodyPr/>
        <a:lstStyle/>
        <a:p>
          <a:endParaRPr lang="en-US"/>
        </a:p>
      </dgm:t>
    </dgm:pt>
    <dgm:pt modelId="{2E929E4C-3B3B-4FAF-AA09-67154075D8A2}" type="sibTrans" cxnId="{BEC597DD-5408-40CD-BC20-52DEA8B6D007}">
      <dgm:prSet/>
      <dgm:spPr/>
      <dgm:t>
        <a:bodyPr/>
        <a:lstStyle/>
        <a:p>
          <a:endParaRPr lang="en-US"/>
        </a:p>
      </dgm:t>
    </dgm:pt>
    <dgm:pt modelId="{FDAFFD58-D841-4021-BD2C-61C1E06ADC4E}">
      <dgm:prSet/>
      <dgm:spPr/>
      <dgm:t>
        <a:bodyPr/>
        <a:lstStyle/>
        <a:p>
          <a:r>
            <a:rPr kumimoji="1" lang="ja-JP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</a:rPr>
            <a:t>出したい人の</a:t>
          </a:r>
          <a:br>
            <a:rPr kumimoji="1" lang="en-US" altLang="ja-JP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</a:rPr>
          </a:br>
          <a:r>
            <a:rPr kumimoji="1" lang="ja-JP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</a:rPr>
            <a:t>数だけ“場”が</a:t>
          </a:r>
          <a:br>
            <a:rPr kumimoji="1" lang="en-US" altLang="ja-JP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</a:rPr>
          </a:br>
          <a:r>
            <a:rPr kumimoji="1" lang="ja-JP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</a:rPr>
            <a:t>ある図が良い</a:t>
          </a:r>
          <a:endParaRPr lang="en-US" dirty="0">
            <a:latin typeface="UD デジタル 教科書体 NK-R" panose="02020400000000000000" pitchFamily="18" charset="-128"/>
            <a:ea typeface="UD デジタル 教科書体 NK-R" panose="02020400000000000000" pitchFamily="18" charset="-128"/>
          </a:endParaRPr>
        </a:p>
      </dgm:t>
    </dgm:pt>
    <dgm:pt modelId="{F8454A48-59BD-4156-8E45-5FA3BA817EAE}" type="parTrans" cxnId="{22572F4B-0DA8-4706-A40B-1E77BC138C29}">
      <dgm:prSet/>
      <dgm:spPr/>
      <dgm:t>
        <a:bodyPr/>
        <a:lstStyle/>
        <a:p>
          <a:endParaRPr lang="en-US"/>
        </a:p>
      </dgm:t>
    </dgm:pt>
    <dgm:pt modelId="{273CD4D3-8E50-461E-84B0-EC89744C0EBC}" type="sibTrans" cxnId="{22572F4B-0DA8-4706-A40B-1E77BC138C29}">
      <dgm:prSet/>
      <dgm:spPr/>
      <dgm:t>
        <a:bodyPr/>
        <a:lstStyle/>
        <a:p>
          <a:endParaRPr lang="en-US"/>
        </a:p>
      </dgm:t>
    </dgm:pt>
    <dgm:pt modelId="{3FC7C0DB-733C-46EC-9AC7-538A503B6E35}" type="pres">
      <dgm:prSet presAssocID="{72BBB1A3-BFEC-4C6E-87EC-99B10B66259B}" presName="vert0" presStyleCnt="0">
        <dgm:presLayoutVars>
          <dgm:dir/>
          <dgm:animOne val="branch"/>
          <dgm:animLvl val="lvl"/>
        </dgm:presLayoutVars>
      </dgm:prSet>
      <dgm:spPr/>
    </dgm:pt>
    <dgm:pt modelId="{E97C5C75-58B0-4712-9B3A-77CFDFC5397D}" type="pres">
      <dgm:prSet presAssocID="{B44451E7-6DDC-4CAF-996D-6478A0EBFC54}" presName="thickLine" presStyleLbl="alignNode1" presStyleIdx="0" presStyleCnt="3"/>
      <dgm:spPr/>
    </dgm:pt>
    <dgm:pt modelId="{368A9768-DA9D-4A30-BE55-E96836C04B9F}" type="pres">
      <dgm:prSet presAssocID="{B44451E7-6DDC-4CAF-996D-6478A0EBFC54}" presName="horz1" presStyleCnt="0"/>
      <dgm:spPr/>
    </dgm:pt>
    <dgm:pt modelId="{0E22C942-7E35-4CDD-8D22-65EC4726BD54}" type="pres">
      <dgm:prSet presAssocID="{B44451E7-6DDC-4CAF-996D-6478A0EBFC54}" presName="tx1" presStyleLbl="revTx" presStyleIdx="0" presStyleCnt="3"/>
      <dgm:spPr/>
    </dgm:pt>
    <dgm:pt modelId="{AF03AF0B-7931-421B-87F1-6210A3AB69B1}" type="pres">
      <dgm:prSet presAssocID="{B44451E7-6DDC-4CAF-996D-6478A0EBFC54}" presName="vert1" presStyleCnt="0"/>
      <dgm:spPr/>
    </dgm:pt>
    <dgm:pt modelId="{584A9DFD-D571-4EBE-A1F6-0C2572E39F97}" type="pres">
      <dgm:prSet presAssocID="{D470DDCD-9D0B-4AF2-8588-A9EDAAF9B123}" presName="thickLine" presStyleLbl="alignNode1" presStyleIdx="1" presStyleCnt="3"/>
      <dgm:spPr/>
    </dgm:pt>
    <dgm:pt modelId="{C84214DA-5F1F-462C-A68D-C7790D03CFF0}" type="pres">
      <dgm:prSet presAssocID="{D470DDCD-9D0B-4AF2-8588-A9EDAAF9B123}" presName="horz1" presStyleCnt="0"/>
      <dgm:spPr/>
    </dgm:pt>
    <dgm:pt modelId="{DA6F6D22-867A-43CE-9F0D-C44D33224775}" type="pres">
      <dgm:prSet presAssocID="{D470DDCD-9D0B-4AF2-8588-A9EDAAF9B123}" presName="tx1" presStyleLbl="revTx" presStyleIdx="1" presStyleCnt="3"/>
      <dgm:spPr/>
    </dgm:pt>
    <dgm:pt modelId="{C69B122C-E0CF-4022-BDB9-14A01C427B43}" type="pres">
      <dgm:prSet presAssocID="{D470DDCD-9D0B-4AF2-8588-A9EDAAF9B123}" presName="vert1" presStyleCnt="0"/>
      <dgm:spPr/>
    </dgm:pt>
    <dgm:pt modelId="{E1ADAA6F-9B71-4A39-BBAD-03AE879936D7}" type="pres">
      <dgm:prSet presAssocID="{FDAFFD58-D841-4021-BD2C-61C1E06ADC4E}" presName="thickLine" presStyleLbl="alignNode1" presStyleIdx="2" presStyleCnt="3"/>
      <dgm:spPr/>
    </dgm:pt>
    <dgm:pt modelId="{50DCF2C7-E505-41F7-B6C1-E5A5A4B7E99A}" type="pres">
      <dgm:prSet presAssocID="{FDAFFD58-D841-4021-BD2C-61C1E06ADC4E}" presName="horz1" presStyleCnt="0"/>
      <dgm:spPr/>
    </dgm:pt>
    <dgm:pt modelId="{45A8DCA6-2214-4132-87FE-95A4D46C3F0A}" type="pres">
      <dgm:prSet presAssocID="{FDAFFD58-D841-4021-BD2C-61C1E06ADC4E}" presName="tx1" presStyleLbl="revTx" presStyleIdx="2" presStyleCnt="3"/>
      <dgm:spPr/>
    </dgm:pt>
    <dgm:pt modelId="{709B2624-9858-4287-9DEC-6077D4C6196B}" type="pres">
      <dgm:prSet presAssocID="{FDAFFD58-D841-4021-BD2C-61C1E06ADC4E}" presName="vert1" presStyleCnt="0"/>
      <dgm:spPr/>
    </dgm:pt>
  </dgm:ptLst>
  <dgm:cxnLst>
    <dgm:cxn modelId="{3A60A747-B791-4032-B26D-727834514AF5}" type="presOf" srcId="{72BBB1A3-BFEC-4C6E-87EC-99B10B66259B}" destId="{3FC7C0DB-733C-46EC-9AC7-538A503B6E35}" srcOrd="0" destOrd="0" presId="urn:microsoft.com/office/officeart/2008/layout/LinedList"/>
    <dgm:cxn modelId="{22572F4B-0DA8-4706-A40B-1E77BC138C29}" srcId="{72BBB1A3-BFEC-4C6E-87EC-99B10B66259B}" destId="{FDAFFD58-D841-4021-BD2C-61C1E06ADC4E}" srcOrd="2" destOrd="0" parTransId="{F8454A48-59BD-4156-8E45-5FA3BA817EAE}" sibTransId="{273CD4D3-8E50-461E-84B0-EC89744C0EBC}"/>
    <dgm:cxn modelId="{5E231450-6C87-4597-A010-9AE2AE949A40}" type="presOf" srcId="{FDAFFD58-D841-4021-BD2C-61C1E06ADC4E}" destId="{45A8DCA6-2214-4132-87FE-95A4D46C3F0A}" srcOrd="0" destOrd="0" presId="urn:microsoft.com/office/officeart/2008/layout/LinedList"/>
    <dgm:cxn modelId="{8004EB77-A89A-4475-924C-C491FA819839}" srcId="{72BBB1A3-BFEC-4C6E-87EC-99B10B66259B}" destId="{B44451E7-6DDC-4CAF-996D-6478A0EBFC54}" srcOrd="0" destOrd="0" parTransId="{7ABA229E-1D0A-46ED-A9EB-463E305E8F4D}" sibTransId="{0655ACBC-0662-447B-8939-2282A250BE0C}"/>
    <dgm:cxn modelId="{11F4A690-583A-4114-BEB4-A7993AD86ED1}" type="presOf" srcId="{B44451E7-6DDC-4CAF-996D-6478A0EBFC54}" destId="{0E22C942-7E35-4CDD-8D22-65EC4726BD54}" srcOrd="0" destOrd="0" presId="urn:microsoft.com/office/officeart/2008/layout/LinedList"/>
    <dgm:cxn modelId="{BEC597DD-5408-40CD-BC20-52DEA8B6D007}" srcId="{72BBB1A3-BFEC-4C6E-87EC-99B10B66259B}" destId="{D470DDCD-9D0B-4AF2-8588-A9EDAAF9B123}" srcOrd="1" destOrd="0" parTransId="{8B63BBF3-32F8-4034-9A7B-7538598F803A}" sibTransId="{2E929E4C-3B3B-4FAF-AA09-67154075D8A2}"/>
    <dgm:cxn modelId="{273C56FA-8C01-4422-9AE7-A4F546EC831E}" type="presOf" srcId="{D470DDCD-9D0B-4AF2-8588-A9EDAAF9B123}" destId="{DA6F6D22-867A-43CE-9F0D-C44D33224775}" srcOrd="0" destOrd="0" presId="urn:microsoft.com/office/officeart/2008/layout/LinedList"/>
    <dgm:cxn modelId="{6F4E2C97-C35A-412E-8B5F-B009EC08DA52}" type="presParOf" srcId="{3FC7C0DB-733C-46EC-9AC7-538A503B6E35}" destId="{E97C5C75-58B0-4712-9B3A-77CFDFC5397D}" srcOrd="0" destOrd="0" presId="urn:microsoft.com/office/officeart/2008/layout/LinedList"/>
    <dgm:cxn modelId="{E9F3FDB1-1020-46C8-9FAC-F1FA3616EACC}" type="presParOf" srcId="{3FC7C0DB-733C-46EC-9AC7-538A503B6E35}" destId="{368A9768-DA9D-4A30-BE55-E96836C04B9F}" srcOrd="1" destOrd="0" presId="urn:microsoft.com/office/officeart/2008/layout/LinedList"/>
    <dgm:cxn modelId="{71346CAF-8DAC-4512-BAEE-7C4A9CFD6858}" type="presParOf" srcId="{368A9768-DA9D-4A30-BE55-E96836C04B9F}" destId="{0E22C942-7E35-4CDD-8D22-65EC4726BD54}" srcOrd="0" destOrd="0" presId="urn:microsoft.com/office/officeart/2008/layout/LinedList"/>
    <dgm:cxn modelId="{A24A6B27-706F-4C1A-B0C5-C3F914B62700}" type="presParOf" srcId="{368A9768-DA9D-4A30-BE55-E96836C04B9F}" destId="{AF03AF0B-7931-421B-87F1-6210A3AB69B1}" srcOrd="1" destOrd="0" presId="urn:microsoft.com/office/officeart/2008/layout/LinedList"/>
    <dgm:cxn modelId="{2B782DAC-4B2F-4979-B372-EA4C1B3B794D}" type="presParOf" srcId="{3FC7C0DB-733C-46EC-9AC7-538A503B6E35}" destId="{584A9DFD-D571-4EBE-A1F6-0C2572E39F97}" srcOrd="2" destOrd="0" presId="urn:microsoft.com/office/officeart/2008/layout/LinedList"/>
    <dgm:cxn modelId="{90D59280-B330-41CE-8DE6-31DC63E14A47}" type="presParOf" srcId="{3FC7C0DB-733C-46EC-9AC7-538A503B6E35}" destId="{C84214DA-5F1F-462C-A68D-C7790D03CFF0}" srcOrd="3" destOrd="0" presId="urn:microsoft.com/office/officeart/2008/layout/LinedList"/>
    <dgm:cxn modelId="{C0F2017C-1D4A-4505-BCF1-5D6E749BE634}" type="presParOf" srcId="{C84214DA-5F1F-462C-A68D-C7790D03CFF0}" destId="{DA6F6D22-867A-43CE-9F0D-C44D33224775}" srcOrd="0" destOrd="0" presId="urn:microsoft.com/office/officeart/2008/layout/LinedList"/>
    <dgm:cxn modelId="{F4B217EA-10D4-4B00-9FE3-366E2E84156A}" type="presParOf" srcId="{C84214DA-5F1F-462C-A68D-C7790D03CFF0}" destId="{C69B122C-E0CF-4022-BDB9-14A01C427B43}" srcOrd="1" destOrd="0" presId="urn:microsoft.com/office/officeart/2008/layout/LinedList"/>
    <dgm:cxn modelId="{66DEB08A-934B-4FF7-9A25-5741F68C68DA}" type="presParOf" srcId="{3FC7C0DB-733C-46EC-9AC7-538A503B6E35}" destId="{E1ADAA6F-9B71-4A39-BBAD-03AE879936D7}" srcOrd="4" destOrd="0" presId="urn:microsoft.com/office/officeart/2008/layout/LinedList"/>
    <dgm:cxn modelId="{9F0A4FE2-B025-4B43-AF7B-714C67B3A5DA}" type="presParOf" srcId="{3FC7C0DB-733C-46EC-9AC7-538A503B6E35}" destId="{50DCF2C7-E505-41F7-B6C1-E5A5A4B7E99A}" srcOrd="5" destOrd="0" presId="urn:microsoft.com/office/officeart/2008/layout/LinedList"/>
    <dgm:cxn modelId="{4CB7E555-EE5C-440B-BEBC-F52EE21B3308}" type="presParOf" srcId="{50DCF2C7-E505-41F7-B6C1-E5A5A4B7E99A}" destId="{45A8DCA6-2214-4132-87FE-95A4D46C3F0A}" srcOrd="0" destOrd="0" presId="urn:microsoft.com/office/officeart/2008/layout/LinedList"/>
    <dgm:cxn modelId="{40087E7C-C2E7-4ED2-AD3B-ED63E13EAC26}" type="presParOf" srcId="{50DCF2C7-E505-41F7-B6C1-E5A5A4B7E99A}" destId="{709B2624-9858-4287-9DEC-6077D4C6196B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4691295-7569-416C-8894-39A6D28638EF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081965F1-C6EC-4A16-8B48-95E371F8D033}">
      <dgm:prSet/>
      <dgm:spPr/>
      <dgm:t>
        <a:bodyPr/>
        <a:lstStyle/>
        <a:p>
          <a:r>
            <a:rPr kumimoji="1" lang="en-US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</a:rPr>
            <a:t>Scene</a:t>
          </a:r>
          <a:r>
            <a:rPr kumimoji="1" lang="ja-JP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</a:rPr>
            <a:t> にこのシーンの名称を</a:t>
          </a:r>
          <a:br>
            <a:rPr kumimoji="1" lang="en-US" altLang="ja-JP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</a:rPr>
          </a:br>
          <a:r>
            <a:rPr kumimoji="1" lang="ja-JP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</a:rPr>
            <a:t>入力しよう</a:t>
          </a:r>
          <a:endParaRPr lang="en-US" dirty="0">
            <a:latin typeface="UD デジタル 教科書体 NK-R" panose="02020400000000000000" pitchFamily="18" charset="-128"/>
            <a:ea typeface="UD デジタル 教科書体 NK-R" panose="02020400000000000000" pitchFamily="18" charset="-128"/>
          </a:endParaRPr>
        </a:p>
      </dgm:t>
    </dgm:pt>
    <dgm:pt modelId="{20B94008-D0D3-4EEE-9876-346965B3A0FF}" type="parTrans" cxnId="{579D0D0D-3402-4083-860D-06622D3EBEB7}">
      <dgm:prSet/>
      <dgm:spPr/>
      <dgm:t>
        <a:bodyPr/>
        <a:lstStyle/>
        <a:p>
          <a:endParaRPr lang="en-US"/>
        </a:p>
      </dgm:t>
    </dgm:pt>
    <dgm:pt modelId="{396F540D-EE94-4163-9B35-5AF00BF88005}" type="sibTrans" cxnId="{579D0D0D-3402-4083-860D-06622D3EBEB7}">
      <dgm:prSet/>
      <dgm:spPr/>
      <dgm:t>
        <a:bodyPr/>
        <a:lstStyle/>
        <a:p>
          <a:endParaRPr lang="en-US"/>
        </a:p>
      </dgm:t>
    </dgm:pt>
    <dgm:pt modelId="{5173955A-2F0A-4A59-99F5-F40A41573C8D}">
      <dgm:prSet/>
      <dgm:spPr/>
      <dgm:t>
        <a:bodyPr/>
        <a:lstStyle/>
        <a:p>
          <a:r>
            <a:rPr kumimoji="1" lang="ja-JP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</a:rPr>
            <a:t>日本語は残念ながら非対応</a:t>
          </a:r>
          <a:br>
            <a:rPr kumimoji="1" lang="en-US" altLang="ja-JP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</a:rPr>
          </a:br>
          <a:r>
            <a:rPr kumimoji="1" lang="ja-JP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</a:rPr>
            <a:t>（</a:t>
          </a:r>
          <a:r>
            <a:rPr kumimoji="1" lang="ja-JP" altLang="en-US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</a:rPr>
            <a:t>文字化けするので</a:t>
          </a:r>
          <a:r>
            <a:rPr kumimoji="1" lang="ja-JP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</a:rPr>
            <a:t>英字で入力）</a:t>
          </a:r>
          <a:endParaRPr lang="en-US" dirty="0">
            <a:latin typeface="UD デジタル 教科書体 NK-R" panose="02020400000000000000" pitchFamily="18" charset="-128"/>
            <a:ea typeface="UD デジタル 教科書体 NK-R" panose="02020400000000000000" pitchFamily="18" charset="-128"/>
          </a:endParaRPr>
        </a:p>
      </dgm:t>
    </dgm:pt>
    <dgm:pt modelId="{88CD6120-F5DD-4570-9FC0-EBF6053A0D91}" type="parTrans" cxnId="{9AE98A95-2DC1-4259-A734-2510E2924110}">
      <dgm:prSet/>
      <dgm:spPr/>
      <dgm:t>
        <a:bodyPr/>
        <a:lstStyle/>
        <a:p>
          <a:endParaRPr lang="en-US"/>
        </a:p>
      </dgm:t>
    </dgm:pt>
    <dgm:pt modelId="{2ECA586A-2F1F-4118-B54B-EAEB0042629B}" type="sibTrans" cxnId="{9AE98A95-2DC1-4259-A734-2510E2924110}">
      <dgm:prSet/>
      <dgm:spPr/>
      <dgm:t>
        <a:bodyPr/>
        <a:lstStyle/>
        <a:p>
          <a:endParaRPr lang="en-US"/>
        </a:p>
      </dgm:t>
    </dgm:pt>
    <dgm:pt modelId="{D61E7966-3E77-436E-BCCC-09C274C4B4FF}">
      <dgm:prSet/>
      <dgm:spPr/>
      <dgm:t>
        <a:bodyPr/>
        <a:lstStyle/>
        <a:p>
          <a:r>
            <a:rPr kumimoji="1" lang="ja-JP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</a:rPr>
            <a:t>シーンの参加者</a:t>
          </a:r>
          <a:r>
            <a:rPr kumimoji="1" lang="ja-JP" altLang="en-US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</a:rPr>
            <a:t>数</a:t>
          </a:r>
          <a:r>
            <a:rPr kumimoji="1" lang="ja-JP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</a:rPr>
            <a:t>を</a:t>
          </a:r>
          <a:br>
            <a:rPr kumimoji="1" lang="en-US" altLang="ja-JP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</a:rPr>
          </a:br>
          <a:r>
            <a:rPr kumimoji="1" lang="ja-JP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</a:rPr>
            <a:t>決めよう</a:t>
          </a:r>
          <a:endParaRPr lang="en-US" dirty="0">
            <a:latin typeface="UD デジタル 教科書体 NK-R" panose="02020400000000000000" pitchFamily="18" charset="-128"/>
            <a:ea typeface="UD デジタル 教科書体 NK-R" panose="02020400000000000000" pitchFamily="18" charset="-128"/>
          </a:endParaRPr>
        </a:p>
      </dgm:t>
    </dgm:pt>
    <dgm:pt modelId="{57A99912-69C9-46C0-AC17-A8F9273C4836}" type="parTrans" cxnId="{1052148F-E332-4BC1-A4C9-0CCC32AB828C}">
      <dgm:prSet/>
      <dgm:spPr/>
      <dgm:t>
        <a:bodyPr/>
        <a:lstStyle/>
        <a:p>
          <a:endParaRPr lang="en-US"/>
        </a:p>
      </dgm:t>
    </dgm:pt>
    <dgm:pt modelId="{315DAFBA-48F7-4FD4-86B9-6B4DAB6D7441}" type="sibTrans" cxnId="{1052148F-E332-4BC1-A4C9-0CCC32AB828C}">
      <dgm:prSet/>
      <dgm:spPr/>
      <dgm:t>
        <a:bodyPr/>
        <a:lstStyle/>
        <a:p>
          <a:endParaRPr lang="en-US"/>
        </a:p>
      </dgm:t>
    </dgm:pt>
    <dgm:pt modelId="{7238A187-312F-4FF6-861E-ADA228DBFAFD}">
      <dgm:prSet/>
      <dgm:spPr/>
      <dgm:t>
        <a:bodyPr/>
        <a:lstStyle/>
        <a:p>
          <a:r>
            <a:rPr kumimoji="1" lang="ja-JP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</a:rPr>
            <a:t>最大 </a:t>
          </a:r>
          <a:r>
            <a:rPr kumimoji="1" lang="en-US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</a:rPr>
            <a:t>50</a:t>
          </a:r>
          <a:r>
            <a:rPr kumimoji="1" lang="ja-JP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</a:rPr>
            <a:t> 名まで</a:t>
          </a:r>
          <a:br>
            <a:rPr kumimoji="1" lang="en-US" altLang="ja-JP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</a:rPr>
          </a:br>
          <a:r>
            <a:rPr kumimoji="1" lang="ja-JP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</a:rPr>
            <a:t>参加できる</a:t>
          </a:r>
          <a:endParaRPr lang="en-US" dirty="0">
            <a:latin typeface="UD デジタル 教科書体 NK-R" panose="02020400000000000000" pitchFamily="18" charset="-128"/>
            <a:ea typeface="UD デジタル 教科書体 NK-R" panose="02020400000000000000" pitchFamily="18" charset="-128"/>
          </a:endParaRPr>
        </a:p>
      </dgm:t>
    </dgm:pt>
    <dgm:pt modelId="{C80BA32C-0B29-42F9-BE7B-D220CCBAB00C}" type="parTrans" cxnId="{9B32B73C-1770-4FEE-A6C0-7D6D522A7D70}">
      <dgm:prSet/>
      <dgm:spPr/>
      <dgm:t>
        <a:bodyPr/>
        <a:lstStyle/>
        <a:p>
          <a:endParaRPr lang="en-US"/>
        </a:p>
      </dgm:t>
    </dgm:pt>
    <dgm:pt modelId="{F6326669-E191-453B-B3A4-524E107BC145}" type="sibTrans" cxnId="{9B32B73C-1770-4FEE-A6C0-7D6D522A7D70}">
      <dgm:prSet/>
      <dgm:spPr/>
      <dgm:t>
        <a:bodyPr/>
        <a:lstStyle/>
        <a:p>
          <a:endParaRPr lang="en-US"/>
        </a:p>
      </dgm:t>
    </dgm:pt>
    <dgm:pt modelId="{B01FB9FA-E296-469E-8654-AD30C6FA4231}" type="pres">
      <dgm:prSet presAssocID="{54691295-7569-416C-8894-39A6D28638EF}" presName="linear" presStyleCnt="0">
        <dgm:presLayoutVars>
          <dgm:animLvl val="lvl"/>
          <dgm:resizeHandles val="exact"/>
        </dgm:presLayoutVars>
      </dgm:prSet>
      <dgm:spPr/>
    </dgm:pt>
    <dgm:pt modelId="{EA883F73-4EC8-4A57-9E14-797C9B2D9D08}" type="pres">
      <dgm:prSet presAssocID="{081965F1-C6EC-4A16-8B48-95E371F8D033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9A499625-F0AE-4E51-8835-DB4AD447E17E}" type="pres">
      <dgm:prSet presAssocID="{396F540D-EE94-4163-9B35-5AF00BF88005}" presName="spacer" presStyleCnt="0"/>
      <dgm:spPr/>
    </dgm:pt>
    <dgm:pt modelId="{18EBAF0E-712F-44A9-8D7C-4DDC85F43947}" type="pres">
      <dgm:prSet presAssocID="{5173955A-2F0A-4A59-99F5-F40A41573C8D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79A4B387-2601-4BA7-B7E2-76B39174E6B3}" type="pres">
      <dgm:prSet presAssocID="{2ECA586A-2F1F-4118-B54B-EAEB0042629B}" presName="spacer" presStyleCnt="0"/>
      <dgm:spPr/>
    </dgm:pt>
    <dgm:pt modelId="{632B4131-A759-4900-9FBB-0A36D0537E03}" type="pres">
      <dgm:prSet presAssocID="{D61E7966-3E77-436E-BCCC-09C274C4B4FF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6D7566EE-AB4D-40E2-86E5-0A06522B454C}" type="pres">
      <dgm:prSet presAssocID="{315DAFBA-48F7-4FD4-86B9-6B4DAB6D7441}" presName="spacer" presStyleCnt="0"/>
      <dgm:spPr/>
    </dgm:pt>
    <dgm:pt modelId="{F95CF9D9-6666-44C7-B98E-B677A499CD78}" type="pres">
      <dgm:prSet presAssocID="{7238A187-312F-4FF6-861E-ADA228DBFAFD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579D0D0D-3402-4083-860D-06622D3EBEB7}" srcId="{54691295-7569-416C-8894-39A6D28638EF}" destId="{081965F1-C6EC-4A16-8B48-95E371F8D033}" srcOrd="0" destOrd="0" parTransId="{20B94008-D0D3-4EEE-9876-346965B3A0FF}" sibTransId="{396F540D-EE94-4163-9B35-5AF00BF88005}"/>
    <dgm:cxn modelId="{78CBB215-A450-4F83-8C5E-8B1C7FF81490}" type="presOf" srcId="{5173955A-2F0A-4A59-99F5-F40A41573C8D}" destId="{18EBAF0E-712F-44A9-8D7C-4DDC85F43947}" srcOrd="0" destOrd="0" presId="urn:microsoft.com/office/officeart/2005/8/layout/vList2"/>
    <dgm:cxn modelId="{9B32B73C-1770-4FEE-A6C0-7D6D522A7D70}" srcId="{54691295-7569-416C-8894-39A6D28638EF}" destId="{7238A187-312F-4FF6-861E-ADA228DBFAFD}" srcOrd="3" destOrd="0" parTransId="{C80BA32C-0B29-42F9-BE7B-D220CCBAB00C}" sibTransId="{F6326669-E191-453B-B3A4-524E107BC145}"/>
    <dgm:cxn modelId="{D770D44A-90B4-434C-9ACD-E1F26BD9477F}" type="presOf" srcId="{081965F1-C6EC-4A16-8B48-95E371F8D033}" destId="{EA883F73-4EC8-4A57-9E14-797C9B2D9D08}" srcOrd="0" destOrd="0" presId="urn:microsoft.com/office/officeart/2005/8/layout/vList2"/>
    <dgm:cxn modelId="{7D0E707C-96EF-40C1-BC46-4CBB848190E9}" type="presOf" srcId="{54691295-7569-416C-8894-39A6D28638EF}" destId="{B01FB9FA-E296-469E-8654-AD30C6FA4231}" srcOrd="0" destOrd="0" presId="urn:microsoft.com/office/officeart/2005/8/layout/vList2"/>
    <dgm:cxn modelId="{1052148F-E332-4BC1-A4C9-0CCC32AB828C}" srcId="{54691295-7569-416C-8894-39A6D28638EF}" destId="{D61E7966-3E77-436E-BCCC-09C274C4B4FF}" srcOrd="2" destOrd="0" parTransId="{57A99912-69C9-46C0-AC17-A8F9273C4836}" sibTransId="{315DAFBA-48F7-4FD4-86B9-6B4DAB6D7441}"/>
    <dgm:cxn modelId="{9AE98A95-2DC1-4259-A734-2510E2924110}" srcId="{54691295-7569-416C-8894-39A6D28638EF}" destId="{5173955A-2F0A-4A59-99F5-F40A41573C8D}" srcOrd="1" destOrd="0" parTransId="{88CD6120-F5DD-4570-9FC0-EBF6053A0D91}" sibTransId="{2ECA586A-2F1F-4118-B54B-EAEB0042629B}"/>
    <dgm:cxn modelId="{A650B5A2-B72C-4AA4-9236-4A902774E9FB}" type="presOf" srcId="{D61E7966-3E77-436E-BCCC-09C274C4B4FF}" destId="{632B4131-A759-4900-9FBB-0A36D0537E03}" srcOrd="0" destOrd="0" presId="urn:microsoft.com/office/officeart/2005/8/layout/vList2"/>
    <dgm:cxn modelId="{909DDECD-5984-4438-A1C0-89E99CA1906E}" type="presOf" srcId="{7238A187-312F-4FF6-861E-ADA228DBFAFD}" destId="{F95CF9D9-6666-44C7-B98E-B677A499CD78}" srcOrd="0" destOrd="0" presId="urn:microsoft.com/office/officeart/2005/8/layout/vList2"/>
    <dgm:cxn modelId="{3A4E4143-C3D8-40D3-A5EB-22A9A5C84C18}" type="presParOf" srcId="{B01FB9FA-E296-469E-8654-AD30C6FA4231}" destId="{EA883F73-4EC8-4A57-9E14-797C9B2D9D08}" srcOrd="0" destOrd="0" presId="urn:microsoft.com/office/officeart/2005/8/layout/vList2"/>
    <dgm:cxn modelId="{6AD510DD-7922-4CFB-8557-DD81484A9C21}" type="presParOf" srcId="{B01FB9FA-E296-469E-8654-AD30C6FA4231}" destId="{9A499625-F0AE-4E51-8835-DB4AD447E17E}" srcOrd="1" destOrd="0" presId="urn:microsoft.com/office/officeart/2005/8/layout/vList2"/>
    <dgm:cxn modelId="{654F7CB5-FD5E-4C41-99E6-172589F5B77C}" type="presParOf" srcId="{B01FB9FA-E296-469E-8654-AD30C6FA4231}" destId="{18EBAF0E-712F-44A9-8D7C-4DDC85F43947}" srcOrd="2" destOrd="0" presId="urn:microsoft.com/office/officeart/2005/8/layout/vList2"/>
    <dgm:cxn modelId="{643331DA-F871-4732-A88C-82A26FB6F6A5}" type="presParOf" srcId="{B01FB9FA-E296-469E-8654-AD30C6FA4231}" destId="{79A4B387-2601-4BA7-B7E2-76B39174E6B3}" srcOrd="3" destOrd="0" presId="urn:microsoft.com/office/officeart/2005/8/layout/vList2"/>
    <dgm:cxn modelId="{6DFFAD7B-421A-48BD-BBF2-A3C6051DF00A}" type="presParOf" srcId="{B01FB9FA-E296-469E-8654-AD30C6FA4231}" destId="{632B4131-A759-4900-9FBB-0A36D0537E03}" srcOrd="4" destOrd="0" presId="urn:microsoft.com/office/officeart/2005/8/layout/vList2"/>
    <dgm:cxn modelId="{977C907F-D1F9-45F9-AFB4-B11F5E15D4CE}" type="presParOf" srcId="{B01FB9FA-E296-469E-8654-AD30C6FA4231}" destId="{6D7566EE-AB4D-40E2-86E5-0A06522B454C}" srcOrd="5" destOrd="0" presId="urn:microsoft.com/office/officeart/2005/8/layout/vList2"/>
    <dgm:cxn modelId="{8DCA90F6-9D77-4B68-939B-413E4F985C6E}" type="presParOf" srcId="{B01FB9FA-E296-469E-8654-AD30C6FA4231}" destId="{F95CF9D9-6666-44C7-B98E-B677A499CD78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659DF17-02A5-4DA4-B3D8-F34A019627EF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A4D0305C-73A4-4D64-99E4-358E5571C0EE}">
      <dgm:prSet/>
      <dgm:spPr/>
      <dgm:t>
        <a:bodyPr/>
        <a:lstStyle/>
        <a:p>
          <a:r>
            <a:rPr kumimoji="1" lang="ja-JP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</a:rPr>
            <a:t>アバター画像は</a:t>
          </a:r>
          <a:br>
            <a:rPr kumimoji="1" lang="en-US" altLang="ja-JP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</a:rPr>
          </a:br>
          <a:r>
            <a:rPr kumimoji="1" lang="ja-JP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</a:rPr>
            <a:t>ランダムで出てくる</a:t>
          </a:r>
          <a:endParaRPr lang="en-US" dirty="0">
            <a:latin typeface="UD デジタル 教科書体 NK-R" panose="02020400000000000000" pitchFamily="18" charset="-128"/>
            <a:ea typeface="UD デジタル 教科書体 NK-R" panose="02020400000000000000" pitchFamily="18" charset="-128"/>
          </a:endParaRPr>
        </a:p>
      </dgm:t>
    </dgm:pt>
    <dgm:pt modelId="{3AF22530-B0C0-406E-AEAD-5CE79EFBB185}" type="parTrans" cxnId="{09B62BA3-AABB-406C-B975-E2C0D6A7C8BA}">
      <dgm:prSet/>
      <dgm:spPr/>
      <dgm:t>
        <a:bodyPr/>
        <a:lstStyle/>
        <a:p>
          <a:endParaRPr lang="en-US"/>
        </a:p>
      </dgm:t>
    </dgm:pt>
    <dgm:pt modelId="{4807A312-2597-4A7F-AEE9-30E72C15152F}" type="sibTrans" cxnId="{09B62BA3-AABB-406C-B975-E2C0D6A7C8BA}">
      <dgm:prSet/>
      <dgm:spPr/>
      <dgm:t>
        <a:bodyPr/>
        <a:lstStyle/>
        <a:p>
          <a:endParaRPr lang="en-US"/>
        </a:p>
      </dgm:t>
    </dgm:pt>
    <dgm:pt modelId="{54B48CDC-0061-4B63-A912-2B1BB8092E27}">
      <dgm:prSet/>
      <dgm:spPr/>
      <dgm:t>
        <a:bodyPr/>
        <a:lstStyle/>
        <a:p>
          <a:r>
            <a:rPr kumimoji="1" lang="en-US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</a:rPr>
            <a:t>13 </a:t>
          </a:r>
          <a:r>
            <a:rPr kumimoji="1" lang="ja-JP" altLang="en-US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</a:rPr>
            <a:t>人中 </a:t>
          </a:r>
          <a:r>
            <a:rPr kumimoji="1" lang="en-US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</a:rPr>
            <a:t>11</a:t>
          </a:r>
          <a:r>
            <a:rPr kumimoji="1" lang="ja-JP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</a:rPr>
            <a:t> 人は別のアバター</a:t>
          </a:r>
          <a:endParaRPr lang="en-US" dirty="0">
            <a:latin typeface="UD デジタル 教科書体 NK-R" panose="02020400000000000000" pitchFamily="18" charset="-128"/>
            <a:ea typeface="UD デジタル 教科書体 NK-R" panose="02020400000000000000" pitchFamily="18" charset="-128"/>
          </a:endParaRPr>
        </a:p>
      </dgm:t>
    </dgm:pt>
    <dgm:pt modelId="{B1B401AA-9DAC-4527-A273-892C75F6712D}" type="parTrans" cxnId="{862CDBF0-2EDA-4978-ADDF-BF9C7F3A942F}">
      <dgm:prSet/>
      <dgm:spPr/>
      <dgm:t>
        <a:bodyPr/>
        <a:lstStyle/>
        <a:p>
          <a:endParaRPr lang="en-US"/>
        </a:p>
      </dgm:t>
    </dgm:pt>
    <dgm:pt modelId="{BB5E3298-7539-4386-85EC-E65B911C1583}" type="sibTrans" cxnId="{862CDBF0-2EDA-4978-ADDF-BF9C7F3A942F}">
      <dgm:prSet/>
      <dgm:spPr/>
      <dgm:t>
        <a:bodyPr/>
        <a:lstStyle/>
        <a:p>
          <a:endParaRPr lang="en-US"/>
        </a:p>
      </dgm:t>
    </dgm:pt>
    <dgm:pt modelId="{54AA7484-9C62-4411-B799-B222AE150959}">
      <dgm:prSet/>
      <dgm:spPr/>
      <dgm:t>
        <a:bodyPr/>
        <a:lstStyle/>
        <a:p>
          <a:r>
            <a:rPr lang="ja-JP" altLang="en-US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</a:rPr>
            <a:t>ほかにも </a:t>
          </a:r>
          <a:r>
            <a:rPr lang="en-US" altLang="ja-JP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</a:rPr>
            <a:t>7 </a:t>
          </a:r>
          <a:r>
            <a:rPr lang="ja-JP" altLang="en-US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</a:rPr>
            <a:t>人はいた！</a:t>
          </a:r>
          <a:br>
            <a:rPr lang="en-US" altLang="ja-JP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</a:rPr>
          </a:br>
          <a:r>
            <a:rPr lang="ja-JP" altLang="en-US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</a:rPr>
            <a:t>多様に用意がある！</a:t>
          </a:r>
          <a:endParaRPr lang="en-US" altLang="ja-JP" dirty="0">
            <a:latin typeface="UD デジタル 教科書体 NK-R" panose="02020400000000000000" pitchFamily="18" charset="-128"/>
            <a:ea typeface="UD デジタル 教科書体 NK-R" panose="02020400000000000000" pitchFamily="18" charset="-128"/>
          </a:endParaRPr>
        </a:p>
      </dgm:t>
    </dgm:pt>
    <dgm:pt modelId="{089AE614-DAFD-43D5-BB31-F3DA0F3D2EE3}" type="parTrans" cxnId="{7B85C73D-2CF3-4F8A-B745-29A05292E09C}">
      <dgm:prSet/>
      <dgm:spPr/>
      <dgm:t>
        <a:bodyPr/>
        <a:lstStyle/>
        <a:p>
          <a:endParaRPr kumimoji="1" lang="ja-JP" altLang="en-US"/>
        </a:p>
      </dgm:t>
    </dgm:pt>
    <dgm:pt modelId="{09FFA85A-DF69-49C0-B375-C1C906BDA872}" type="sibTrans" cxnId="{7B85C73D-2CF3-4F8A-B745-29A05292E09C}">
      <dgm:prSet/>
      <dgm:spPr/>
      <dgm:t>
        <a:bodyPr/>
        <a:lstStyle/>
        <a:p>
          <a:endParaRPr kumimoji="1" lang="ja-JP" altLang="en-US"/>
        </a:p>
      </dgm:t>
    </dgm:pt>
    <dgm:pt modelId="{21CB56BF-D254-4129-9615-7D349C5FD37A}" type="pres">
      <dgm:prSet presAssocID="{E659DF17-02A5-4DA4-B3D8-F34A019627EF}" presName="linear" presStyleCnt="0">
        <dgm:presLayoutVars>
          <dgm:animLvl val="lvl"/>
          <dgm:resizeHandles val="exact"/>
        </dgm:presLayoutVars>
      </dgm:prSet>
      <dgm:spPr/>
    </dgm:pt>
    <dgm:pt modelId="{E8F1CF75-3C4A-44AE-8376-6129122E1E35}" type="pres">
      <dgm:prSet presAssocID="{A4D0305C-73A4-4D64-99E4-358E5571C0EE}" presName="parentText" presStyleLbl="node1" presStyleIdx="0" presStyleCnt="3" custLinFactNeighborX="-5164">
        <dgm:presLayoutVars>
          <dgm:chMax val="0"/>
          <dgm:bulletEnabled val="1"/>
        </dgm:presLayoutVars>
      </dgm:prSet>
      <dgm:spPr/>
    </dgm:pt>
    <dgm:pt modelId="{6FB7FCEA-DE1F-46D1-8793-C5295917609C}" type="pres">
      <dgm:prSet presAssocID="{4807A312-2597-4A7F-AEE9-30E72C15152F}" presName="spacer" presStyleCnt="0"/>
      <dgm:spPr/>
    </dgm:pt>
    <dgm:pt modelId="{C82D301A-B9BE-41AE-B468-33F537D2E323}" type="pres">
      <dgm:prSet presAssocID="{54B48CDC-0061-4B63-A912-2B1BB8092E27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1F8CDF00-3E2F-47E1-BF93-ED794348D065}" type="pres">
      <dgm:prSet presAssocID="{BB5E3298-7539-4386-85EC-E65B911C1583}" presName="spacer" presStyleCnt="0"/>
      <dgm:spPr/>
    </dgm:pt>
    <dgm:pt modelId="{23D80F1A-6672-44DD-AC20-76976E10FDB4}" type="pres">
      <dgm:prSet presAssocID="{54AA7484-9C62-4411-B799-B222AE150959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7B85C73D-2CF3-4F8A-B745-29A05292E09C}" srcId="{E659DF17-02A5-4DA4-B3D8-F34A019627EF}" destId="{54AA7484-9C62-4411-B799-B222AE150959}" srcOrd="2" destOrd="0" parTransId="{089AE614-DAFD-43D5-BB31-F3DA0F3D2EE3}" sibTransId="{09FFA85A-DF69-49C0-B375-C1C906BDA872}"/>
    <dgm:cxn modelId="{82298B85-8156-4E3C-8DAC-C9685BF935BA}" type="presOf" srcId="{54B48CDC-0061-4B63-A912-2B1BB8092E27}" destId="{C82D301A-B9BE-41AE-B468-33F537D2E323}" srcOrd="0" destOrd="0" presId="urn:microsoft.com/office/officeart/2005/8/layout/vList2"/>
    <dgm:cxn modelId="{304A9096-BFC7-41BE-BBCF-3267DE832CF5}" type="presOf" srcId="{E659DF17-02A5-4DA4-B3D8-F34A019627EF}" destId="{21CB56BF-D254-4129-9615-7D349C5FD37A}" srcOrd="0" destOrd="0" presId="urn:microsoft.com/office/officeart/2005/8/layout/vList2"/>
    <dgm:cxn modelId="{09B62BA3-AABB-406C-B975-E2C0D6A7C8BA}" srcId="{E659DF17-02A5-4DA4-B3D8-F34A019627EF}" destId="{A4D0305C-73A4-4D64-99E4-358E5571C0EE}" srcOrd="0" destOrd="0" parTransId="{3AF22530-B0C0-406E-AEAD-5CE79EFBB185}" sibTransId="{4807A312-2597-4A7F-AEE9-30E72C15152F}"/>
    <dgm:cxn modelId="{0B4772B3-66A3-4B04-B080-504DC6A25CFD}" type="presOf" srcId="{54AA7484-9C62-4411-B799-B222AE150959}" destId="{23D80F1A-6672-44DD-AC20-76976E10FDB4}" srcOrd="0" destOrd="0" presId="urn:microsoft.com/office/officeart/2005/8/layout/vList2"/>
    <dgm:cxn modelId="{A13D88CE-B7AD-4FAA-94C1-D58CAA471A24}" type="presOf" srcId="{A4D0305C-73A4-4D64-99E4-358E5571C0EE}" destId="{E8F1CF75-3C4A-44AE-8376-6129122E1E35}" srcOrd="0" destOrd="0" presId="urn:microsoft.com/office/officeart/2005/8/layout/vList2"/>
    <dgm:cxn modelId="{862CDBF0-2EDA-4978-ADDF-BF9C7F3A942F}" srcId="{E659DF17-02A5-4DA4-B3D8-F34A019627EF}" destId="{54B48CDC-0061-4B63-A912-2B1BB8092E27}" srcOrd="1" destOrd="0" parTransId="{B1B401AA-9DAC-4527-A273-892C75F6712D}" sibTransId="{BB5E3298-7539-4386-85EC-E65B911C1583}"/>
    <dgm:cxn modelId="{6E53EF36-DDB4-4A07-90CB-71DE058EED66}" type="presParOf" srcId="{21CB56BF-D254-4129-9615-7D349C5FD37A}" destId="{E8F1CF75-3C4A-44AE-8376-6129122E1E35}" srcOrd="0" destOrd="0" presId="urn:microsoft.com/office/officeart/2005/8/layout/vList2"/>
    <dgm:cxn modelId="{818B5F7D-4A02-4A1B-8C18-2D1F5F1DDAAC}" type="presParOf" srcId="{21CB56BF-D254-4129-9615-7D349C5FD37A}" destId="{6FB7FCEA-DE1F-46D1-8793-C5295917609C}" srcOrd="1" destOrd="0" presId="urn:microsoft.com/office/officeart/2005/8/layout/vList2"/>
    <dgm:cxn modelId="{21E1AD02-A00E-48B2-B41B-23C656513323}" type="presParOf" srcId="{21CB56BF-D254-4129-9615-7D349C5FD37A}" destId="{C82D301A-B9BE-41AE-B468-33F537D2E323}" srcOrd="2" destOrd="0" presId="urn:microsoft.com/office/officeart/2005/8/layout/vList2"/>
    <dgm:cxn modelId="{531F0214-A03E-47B9-B483-327C2C687A1F}" type="presParOf" srcId="{21CB56BF-D254-4129-9615-7D349C5FD37A}" destId="{1F8CDF00-3E2F-47E1-BF93-ED794348D065}" srcOrd="3" destOrd="0" presId="urn:microsoft.com/office/officeart/2005/8/layout/vList2"/>
    <dgm:cxn modelId="{3DB23D70-0E10-4672-8139-D2792FAC57FA}" type="presParOf" srcId="{21CB56BF-D254-4129-9615-7D349C5FD37A}" destId="{23D80F1A-6672-44DD-AC20-76976E10FDB4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D8E312D-C55B-4F51-91D8-B679EB454B61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2D1F5E7E-1B33-42C9-84B4-D28BB315A58E}">
      <dgm:prSet/>
      <dgm:spPr/>
      <dgm:t>
        <a:bodyPr/>
        <a:lstStyle/>
        <a:p>
          <a:r>
            <a:rPr kumimoji="1" lang="ja-JP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</a:rPr>
            <a:t>配置とサイズ、</a:t>
          </a:r>
          <a:r>
            <a:rPr kumimoji="1" lang="ja-JP" altLang="en-US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</a:rPr>
            <a:t> </a:t>
          </a:r>
          <a:r>
            <a:rPr kumimoji="1" lang="en-US" altLang="ja-JP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</a:rPr>
            <a:t>Z</a:t>
          </a:r>
          <a:r>
            <a:rPr kumimoji="1" lang="ja-JP" altLang="en-US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</a:rPr>
            <a:t> オーダー</a:t>
          </a:r>
          <a:endParaRPr lang="en-US" dirty="0">
            <a:latin typeface="UD デジタル 教科書体 NK-R" panose="02020400000000000000" pitchFamily="18" charset="-128"/>
            <a:ea typeface="UD デジタル 教科書体 NK-R" panose="02020400000000000000" pitchFamily="18" charset="-128"/>
          </a:endParaRPr>
        </a:p>
      </dgm:t>
    </dgm:pt>
    <dgm:pt modelId="{38837EEC-4C87-43BD-8B6B-C03A3F52D2DE}" type="parTrans" cxnId="{44AE14F1-B4FB-4B0E-9BA9-8546DF53FACD}">
      <dgm:prSet/>
      <dgm:spPr/>
      <dgm:t>
        <a:bodyPr/>
        <a:lstStyle/>
        <a:p>
          <a:endParaRPr lang="en-US"/>
        </a:p>
      </dgm:t>
    </dgm:pt>
    <dgm:pt modelId="{0D9CE2BE-CA2C-4AA1-A73A-E57B8CCD3739}" type="sibTrans" cxnId="{44AE14F1-B4FB-4B0E-9BA9-8546DF53FACD}">
      <dgm:prSet/>
      <dgm:spPr/>
      <dgm:t>
        <a:bodyPr/>
        <a:lstStyle/>
        <a:p>
          <a:endParaRPr lang="en-US"/>
        </a:p>
      </dgm:t>
    </dgm:pt>
    <dgm:pt modelId="{64FA1104-706C-4DEC-9FFF-1B264E1E71B6}">
      <dgm:prSet/>
      <dgm:spPr/>
      <dgm:t>
        <a:bodyPr/>
        <a:lstStyle/>
        <a:p>
          <a:r>
            <a:rPr kumimoji="1" lang="ja-JP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</a:rPr>
            <a:t>透明を使うかどうか</a:t>
          </a:r>
          <a:endParaRPr lang="en-US" dirty="0">
            <a:latin typeface="UD デジタル 教科書体 NK-R" panose="02020400000000000000" pitchFamily="18" charset="-128"/>
            <a:ea typeface="UD デジタル 教科書体 NK-R" panose="02020400000000000000" pitchFamily="18" charset="-128"/>
          </a:endParaRPr>
        </a:p>
      </dgm:t>
    </dgm:pt>
    <dgm:pt modelId="{CFFA6980-6BDF-4E26-85E0-BE985C4B4619}" type="parTrans" cxnId="{DC998498-D805-4019-BDD4-95413C2C523F}">
      <dgm:prSet/>
      <dgm:spPr/>
      <dgm:t>
        <a:bodyPr/>
        <a:lstStyle/>
        <a:p>
          <a:endParaRPr lang="en-US"/>
        </a:p>
      </dgm:t>
    </dgm:pt>
    <dgm:pt modelId="{A4AEA857-4348-430C-BE8E-F21D74A85E55}" type="sibTrans" cxnId="{DC998498-D805-4019-BDD4-95413C2C523F}">
      <dgm:prSet/>
      <dgm:spPr/>
      <dgm:t>
        <a:bodyPr/>
        <a:lstStyle/>
        <a:p>
          <a:endParaRPr lang="en-US"/>
        </a:p>
      </dgm:t>
    </dgm:pt>
    <dgm:pt modelId="{40E1B60E-2C2E-4C70-9EEC-AB2330BE05E8}" type="pres">
      <dgm:prSet presAssocID="{7D8E312D-C55B-4F51-91D8-B679EB454B61}" presName="root" presStyleCnt="0">
        <dgm:presLayoutVars>
          <dgm:dir/>
          <dgm:resizeHandles val="exact"/>
        </dgm:presLayoutVars>
      </dgm:prSet>
      <dgm:spPr/>
    </dgm:pt>
    <dgm:pt modelId="{9A7937A7-162E-4B5D-B1B8-54C123096D4A}" type="pres">
      <dgm:prSet presAssocID="{2D1F5E7E-1B33-42C9-84B4-D28BB315A58E}" presName="compNode" presStyleCnt="0"/>
      <dgm:spPr/>
    </dgm:pt>
    <dgm:pt modelId="{05CABB27-35C2-4A91-9D93-F3BD937E16B0}" type="pres">
      <dgm:prSet presAssocID="{2D1F5E7E-1B33-42C9-84B4-D28BB315A58E}" presName="bgRect" presStyleLbl="bgShp" presStyleIdx="0" presStyleCnt="2"/>
      <dgm:spPr/>
    </dgm:pt>
    <dgm:pt modelId="{3B4890A9-948F-4C50-AE03-CB271DE2A5BF}" type="pres">
      <dgm:prSet presAssocID="{2D1F5E7E-1B33-42C9-84B4-D28BB315A58E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チェック マーク"/>
        </a:ext>
      </dgm:extLst>
    </dgm:pt>
    <dgm:pt modelId="{7A67E61F-F3B2-487F-8684-3A01699F872E}" type="pres">
      <dgm:prSet presAssocID="{2D1F5E7E-1B33-42C9-84B4-D28BB315A58E}" presName="spaceRect" presStyleCnt="0"/>
      <dgm:spPr/>
    </dgm:pt>
    <dgm:pt modelId="{3F818DA0-6AD6-4429-847F-8DEC9053B5EE}" type="pres">
      <dgm:prSet presAssocID="{2D1F5E7E-1B33-42C9-84B4-D28BB315A58E}" presName="parTx" presStyleLbl="revTx" presStyleIdx="0" presStyleCnt="2">
        <dgm:presLayoutVars>
          <dgm:chMax val="0"/>
          <dgm:chPref val="0"/>
        </dgm:presLayoutVars>
      </dgm:prSet>
      <dgm:spPr/>
    </dgm:pt>
    <dgm:pt modelId="{705B84A0-B488-4A80-927B-D3A5D8D92452}" type="pres">
      <dgm:prSet presAssocID="{0D9CE2BE-CA2C-4AA1-A73A-E57B8CCD3739}" presName="sibTrans" presStyleCnt="0"/>
      <dgm:spPr/>
    </dgm:pt>
    <dgm:pt modelId="{21B8BCDC-AD0F-4E88-8F3D-D749A0DDCD13}" type="pres">
      <dgm:prSet presAssocID="{64FA1104-706C-4DEC-9FFF-1B264E1E71B6}" presName="compNode" presStyleCnt="0"/>
      <dgm:spPr/>
    </dgm:pt>
    <dgm:pt modelId="{ED74A67F-66DA-4FB3-A46E-3FD5E174D0BA}" type="pres">
      <dgm:prSet presAssocID="{64FA1104-706C-4DEC-9FFF-1B264E1E71B6}" presName="bgRect" presStyleLbl="bgShp" presStyleIdx="1" presStyleCnt="2"/>
      <dgm:spPr/>
    </dgm:pt>
    <dgm:pt modelId="{4ADD52B7-9A20-45AC-AA22-FABB172872D0}" type="pres">
      <dgm:prSet presAssocID="{64FA1104-706C-4DEC-9FFF-1B264E1E71B6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目"/>
        </a:ext>
      </dgm:extLst>
    </dgm:pt>
    <dgm:pt modelId="{3C52A56D-C41B-4266-9DEE-789B86305826}" type="pres">
      <dgm:prSet presAssocID="{64FA1104-706C-4DEC-9FFF-1B264E1E71B6}" presName="spaceRect" presStyleCnt="0"/>
      <dgm:spPr/>
    </dgm:pt>
    <dgm:pt modelId="{A7D14D6C-24A1-4324-90C2-40D947908402}" type="pres">
      <dgm:prSet presAssocID="{64FA1104-706C-4DEC-9FFF-1B264E1E71B6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38DD3015-04C7-4568-8543-36B89521B121}" type="presOf" srcId="{7D8E312D-C55B-4F51-91D8-B679EB454B61}" destId="{40E1B60E-2C2E-4C70-9EEC-AB2330BE05E8}" srcOrd="0" destOrd="0" presId="urn:microsoft.com/office/officeart/2018/2/layout/IconVerticalSolidList"/>
    <dgm:cxn modelId="{9341584D-D83B-456C-B4AF-A3D5F0185C91}" type="presOf" srcId="{2D1F5E7E-1B33-42C9-84B4-D28BB315A58E}" destId="{3F818DA0-6AD6-4429-847F-8DEC9053B5EE}" srcOrd="0" destOrd="0" presId="urn:microsoft.com/office/officeart/2018/2/layout/IconVerticalSolidList"/>
    <dgm:cxn modelId="{DC998498-D805-4019-BDD4-95413C2C523F}" srcId="{7D8E312D-C55B-4F51-91D8-B679EB454B61}" destId="{64FA1104-706C-4DEC-9FFF-1B264E1E71B6}" srcOrd="1" destOrd="0" parTransId="{CFFA6980-6BDF-4E26-85E0-BE985C4B4619}" sibTransId="{A4AEA857-4348-430C-BE8E-F21D74A85E55}"/>
    <dgm:cxn modelId="{05299BBF-B42E-455D-8080-66483D857FF2}" type="presOf" srcId="{64FA1104-706C-4DEC-9FFF-1B264E1E71B6}" destId="{A7D14D6C-24A1-4324-90C2-40D947908402}" srcOrd="0" destOrd="0" presId="urn:microsoft.com/office/officeart/2018/2/layout/IconVerticalSolidList"/>
    <dgm:cxn modelId="{44AE14F1-B4FB-4B0E-9BA9-8546DF53FACD}" srcId="{7D8E312D-C55B-4F51-91D8-B679EB454B61}" destId="{2D1F5E7E-1B33-42C9-84B4-D28BB315A58E}" srcOrd="0" destOrd="0" parTransId="{38837EEC-4C87-43BD-8B6B-C03A3F52D2DE}" sibTransId="{0D9CE2BE-CA2C-4AA1-A73A-E57B8CCD3739}"/>
    <dgm:cxn modelId="{FFC5BAC5-17A0-44DB-A067-ABED5D4D18FF}" type="presParOf" srcId="{40E1B60E-2C2E-4C70-9EEC-AB2330BE05E8}" destId="{9A7937A7-162E-4B5D-B1B8-54C123096D4A}" srcOrd="0" destOrd="0" presId="urn:microsoft.com/office/officeart/2018/2/layout/IconVerticalSolidList"/>
    <dgm:cxn modelId="{FEE2160F-EF3E-4257-86C3-97D19A4A7B1E}" type="presParOf" srcId="{9A7937A7-162E-4B5D-B1B8-54C123096D4A}" destId="{05CABB27-35C2-4A91-9D93-F3BD937E16B0}" srcOrd="0" destOrd="0" presId="urn:microsoft.com/office/officeart/2018/2/layout/IconVerticalSolidList"/>
    <dgm:cxn modelId="{64AE26E0-E464-406F-ABA5-415426F46329}" type="presParOf" srcId="{9A7937A7-162E-4B5D-B1B8-54C123096D4A}" destId="{3B4890A9-948F-4C50-AE03-CB271DE2A5BF}" srcOrd="1" destOrd="0" presId="urn:microsoft.com/office/officeart/2018/2/layout/IconVerticalSolidList"/>
    <dgm:cxn modelId="{8CC92951-7D7E-4368-96D1-8A192F50E6C4}" type="presParOf" srcId="{9A7937A7-162E-4B5D-B1B8-54C123096D4A}" destId="{7A67E61F-F3B2-487F-8684-3A01699F872E}" srcOrd="2" destOrd="0" presId="urn:microsoft.com/office/officeart/2018/2/layout/IconVerticalSolidList"/>
    <dgm:cxn modelId="{7851956C-1B97-4BB1-B5BA-6C53AC4B035A}" type="presParOf" srcId="{9A7937A7-162E-4B5D-B1B8-54C123096D4A}" destId="{3F818DA0-6AD6-4429-847F-8DEC9053B5EE}" srcOrd="3" destOrd="0" presId="urn:microsoft.com/office/officeart/2018/2/layout/IconVerticalSolidList"/>
    <dgm:cxn modelId="{A60F09D9-4AE4-4829-8E99-EF5A1522F8B0}" type="presParOf" srcId="{40E1B60E-2C2E-4C70-9EEC-AB2330BE05E8}" destId="{705B84A0-B488-4A80-927B-D3A5D8D92452}" srcOrd="1" destOrd="0" presId="urn:microsoft.com/office/officeart/2018/2/layout/IconVerticalSolidList"/>
    <dgm:cxn modelId="{BE2D8D67-2C15-4F36-9794-EB2B5F8ACFDD}" type="presParOf" srcId="{40E1B60E-2C2E-4C70-9EEC-AB2330BE05E8}" destId="{21B8BCDC-AD0F-4E88-8F3D-D749A0DDCD13}" srcOrd="2" destOrd="0" presId="urn:microsoft.com/office/officeart/2018/2/layout/IconVerticalSolidList"/>
    <dgm:cxn modelId="{72B0A1A3-0682-4456-A7AA-531874C7C012}" type="presParOf" srcId="{21B8BCDC-AD0F-4E88-8F3D-D749A0DDCD13}" destId="{ED74A67F-66DA-4FB3-A46E-3FD5E174D0BA}" srcOrd="0" destOrd="0" presId="urn:microsoft.com/office/officeart/2018/2/layout/IconVerticalSolidList"/>
    <dgm:cxn modelId="{DD59FD5F-AB6A-4D0D-8548-5A9050A7278C}" type="presParOf" srcId="{21B8BCDC-AD0F-4E88-8F3D-D749A0DDCD13}" destId="{4ADD52B7-9A20-45AC-AA22-FABB172872D0}" srcOrd="1" destOrd="0" presId="urn:microsoft.com/office/officeart/2018/2/layout/IconVerticalSolidList"/>
    <dgm:cxn modelId="{16B85795-2FF8-4B1D-BFC8-1B440EC4B04D}" type="presParOf" srcId="{21B8BCDC-AD0F-4E88-8F3D-D749A0DDCD13}" destId="{3C52A56D-C41B-4266-9DEE-789B86305826}" srcOrd="2" destOrd="0" presId="urn:microsoft.com/office/officeart/2018/2/layout/IconVerticalSolidList"/>
    <dgm:cxn modelId="{17D7A884-4082-438F-91AD-539E96B3AA80}" type="presParOf" srcId="{21B8BCDC-AD0F-4E88-8F3D-D749A0DDCD13}" destId="{A7D14D6C-24A1-4324-90C2-40D947908402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937989F-D071-46BD-A868-CE0C86E52313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9B21D6FD-7345-4247-942B-9D707C0C3347}">
      <dgm:prSet/>
      <dgm:spPr/>
      <dgm:t>
        <a:bodyPr/>
        <a:lstStyle/>
        <a:p>
          <a:r>
            <a:rPr kumimoji="1" lang="ja-JP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</a:rPr>
            <a:t>配置とサイズ、前後関係</a:t>
          </a:r>
          <a:endParaRPr lang="en-US" dirty="0">
            <a:latin typeface="UD デジタル 教科書体 NK-R" panose="02020400000000000000" pitchFamily="18" charset="-128"/>
            <a:ea typeface="UD デジタル 教科書体 NK-R" panose="02020400000000000000" pitchFamily="18" charset="-128"/>
          </a:endParaRPr>
        </a:p>
      </dgm:t>
    </dgm:pt>
    <dgm:pt modelId="{9E199291-1F09-4C54-B854-0CEC30F27D48}" type="parTrans" cxnId="{C077FEB2-9884-4EF7-A0CD-C4242D88A3EC}">
      <dgm:prSet/>
      <dgm:spPr/>
      <dgm:t>
        <a:bodyPr/>
        <a:lstStyle/>
        <a:p>
          <a:endParaRPr lang="en-US"/>
        </a:p>
      </dgm:t>
    </dgm:pt>
    <dgm:pt modelId="{77223B9F-187E-4771-A894-9902F7D9CC9A}" type="sibTrans" cxnId="{C077FEB2-9884-4EF7-A0CD-C4242D88A3EC}">
      <dgm:prSet/>
      <dgm:spPr/>
      <dgm:t>
        <a:bodyPr/>
        <a:lstStyle/>
        <a:p>
          <a:endParaRPr lang="en-US"/>
        </a:p>
      </dgm:t>
    </dgm:pt>
    <dgm:pt modelId="{138BA857-61CD-453C-A5A6-371C76856CE0}">
      <dgm:prSet/>
      <dgm:spPr/>
      <dgm:t>
        <a:bodyPr/>
        <a:lstStyle/>
        <a:p>
          <a:r>
            <a:rPr kumimoji="1" lang="ja-JP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</a:rPr>
            <a:t>スポットの割り当ても</a:t>
          </a:r>
          <a:endParaRPr lang="en-US" dirty="0">
            <a:latin typeface="UD デジタル 教科書体 NK-R" panose="02020400000000000000" pitchFamily="18" charset="-128"/>
            <a:ea typeface="UD デジタル 教科書体 NK-R" panose="02020400000000000000" pitchFamily="18" charset="-128"/>
          </a:endParaRPr>
        </a:p>
      </dgm:t>
    </dgm:pt>
    <dgm:pt modelId="{5B97125C-F019-4608-8671-6842595CE364}" type="parTrans" cxnId="{57861C7F-8DF9-4378-9091-03416D7AAD3B}">
      <dgm:prSet/>
      <dgm:spPr/>
      <dgm:t>
        <a:bodyPr/>
        <a:lstStyle/>
        <a:p>
          <a:endParaRPr lang="en-US"/>
        </a:p>
      </dgm:t>
    </dgm:pt>
    <dgm:pt modelId="{134D862C-66C0-4010-B99E-CD807AC8DF78}" type="sibTrans" cxnId="{57861C7F-8DF9-4378-9091-03416D7AAD3B}">
      <dgm:prSet/>
      <dgm:spPr/>
      <dgm:t>
        <a:bodyPr/>
        <a:lstStyle/>
        <a:p>
          <a:endParaRPr lang="en-US"/>
        </a:p>
      </dgm:t>
    </dgm:pt>
    <dgm:pt modelId="{A72C73E3-A79C-4E93-996F-82BE6EBDE37D}" type="pres">
      <dgm:prSet presAssocID="{9937989F-D071-46BD-A868-CE0C86E52313}" presName="root" presStyleCnt="0">
        <dgm:presLayoutVars>
          <dgm:dir/>
          <dgm:resizeHandles val="exact"/>
        </dgm:presLayoutVars>
      </dgm:prSet>
      <dgm:spPr/>
    </dgm:pt>
    <dgm:pt modelId="{3DB75A02-9D07-4E5F-8632-9A0E3B026064}" type="pres">
      <dgm:prSet presAssocID="{9B21D6FD-7345-4247-942B-9D707C0C3347}" presName="compNode" presStyleCnt="0"/>
      <dgm:spPr/>
    </dgm:pt>
    <dgm:pt modelId="{54B73C5C-076F-409F-BD22-4074D4F0110E}" type="pres">
      <dgm:prSet presAssocID="{9B21D6FD-7345-4247-942B-9D707C0C3347}" presName="bgRect" presStyleLbl="bgShp" presStyleIdx="0" presStyleCnt="2"/>
      <dgm:spPr/>
    </dgm:pt>
    <dgm:pt modelId="{2AD8036C-031D-44FA-AFE1-58C8A03C8640}" type="pres">
      <dgm:prSet presAssocID="{9B21D6FD-7345-4247-942B-9D707C0C3347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チェック マーク"/>
        </a:ext>
      </dgm:extLst>
    </dgm:pt>
    <dgm:pt modelId="{D22A96A2-A682-4D9D-BDDA-6EB7DD1CF5AD}" type="pres">
      <dgm:prSet presAssocID="{9B21D6FD-7345-4247-942B-9D707C0C3347}" presName="spaceRect" presStyleCnt="0"/>
      <dgm:spPr/>
    </dgm:pt>
    <dgm:pt modelId="{0E556799-22CD-4CE1-B260-20DC7EA8149D}" type="pres">
      <dgm:prSet presAssocID="{9B21D6FD-7345-4247-942B-9D707C0C3347}" presName="parTx" presStyleLbl="revTx" presStyleIdx="0" presStyleCnt="2">
        <dgm:presLayoutVars>
          <dgm:chMax val="0"/>
          <dgm:chPref val="0"/>
        </dgm:presLayoutVars>
      </dgm:prSet>
      <dgm:spPr/>
    </dgm:pt>
    <dgm:pt modelId="{43A81FF0-E20F-4C7A-9C4C-7825FC2CDBDB}" type="pres">
      <dgm:prSet presAssocID="{77223B9F-187E-4771-A894-9902F7D9CC9A}" presName="sibTrans" presStyleCnt="0"/>
      <dgm:spPr/>
    </dgm:pt>
    <dgm:pt modelId="{08CE2392-68CA-4D41-A889-FEBD45C61FB6}" type="pres">
      <dgm:prSet presAssocID="{138BA857-61CD-453C-A5A6-371C76856CE0}" presName="compNode" presStyleCnt="0"/>
      <dgm:spPr/>
    </dgm:pt>
    <dgm:pt modelId="{17B0B1C0-D774-49C9-B666-AB64E3D57308}" type="pres">
      <dgm:prSet presAssocID="{138BA857-61CD-453C-A5A6-371C76856CE0}" presName="bgRect" presStyleLbl="bgShp" presStyleIdx="1" presStyleCnt="2"/>
      <dgm:spPr/>
    </dgm:pt>
    <dgm:pt modelId="{8E6DD68C-18B8-420C-BD3A-EB755A8363D0}" type="pres">
      <dgm:prSet presAssocID="{138BA857-61CD-453C-A5A6-371C76856CE0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マーカー"/>
        </a:ext>
      </dgm:extLst>
    </dgm:pt>
    <dgm:pt modelId="{A251DCF9-C00C-4BEE-92EA-AEF40A071816}" type="pres">
      <dgm:prSet presAssocID="{138BA857-61CD-453C-A5A6-371C76856CE0}" presName="spaceRect" presStyleCnt="0"/>
      <dgm:spPr/>
    </dgm:pt>
    <dgm:pt modelId="{4E78A08D-4626-49AD-9CC9-AA7EF32656BC}" type="pres">
      <dgm:prSet presAssocID="{138BA857-61CD-453C-A5A6-371C76856CE0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481A2036-6833-4325-8CA4-E31EED916D7E}" type="presOf" srcId="{138BA857-61CD-453C-A5A6-371C76856CE0}" destId="{4E78A08D-4626-49AD-9CC9-AA7EF32656BC}" srcOrd="0" destOrd="0" presId="urn:microsoft.com/office/officeart/2018/2/layout/IconVerticalSolidList"/>
    <dgm:cxn modelId="{CDE1E244-7BC2-4589-BAB9-E5375975F6D8}" type="presOf" srcId="{9B21D6FD-7345-4247-942B-9D707C0C3347}" destId="{0E556799-22CD-4CE1-B260-20DC7EA8149D}" srcOrd="0" destOrd="0" presId="urn:microsoft.com/office/officeart/2018/2/layout/IconVerticalSolidList"/>
    <dgm:cxn modelId="{57861C7F-8DF9-4378-9091-03416D7AAD3B}" srcId="{9937989F-D071-46BD-A868-CE0C86E52313}" destId="{138BA857-61CD-453C-A5A6-371C76856CE0}" srcOrd="1" destOrd="0" parTransId="{5B97125C-F019-4608-8671-6842595CE364}" sibTransId="{134D862C-66C0-4010-B99E-CD807AC8DF78}"/>
    <dgm:cxn modelId="{C077FEB2-9884-4EF7-A0CD-C4242D88A3EC}" srcId="{9937989F-D071-46BD-A868-CE0C86E52313}" destId="{9B21D6FD-7345-4247-942B-9D707C0C3347}" srcOrd="0" destOrd="0" parTransId="{9E199291-1F09-4C54-B854-0CEC30F27D48}" sibTransId="{77223B9F-187E-4771-A894-9902F7D9CC9A}"/>
    <dgm:cxn modelId="{657BDFBE-47E3-41D3-B1DB-CD4C8865CB60}" type="presOf" srcId="{9937989F-D071-46BD-A868-CE0C86E52313}" destId="{A72C73E3-A79C-4E93-996F-82BE6EBDE37D}" srcOrd="0" destOrd="0" presId="urn:microsoft.com/office/officeart/2018/2/layout/IconVerticalSolidList"/>
    <dgm:cxn modelId="{8166EC1D-A02E-4F88-9714-EFAB7F2B349F}" type="presParOf" srcId="{A72C73E3-A79C-4E93-996F-82BE6EBDE37D}" destId="{3DB75A02-9D07-4E5F-8632-9A0E3B026064}" srcOrd="0" destOrd="0" presId="urn:microsoft.com/office/officeart/2018/2/layout/IconVerticalSolidList"/>
    <dgm:cxn modelId="{B86FF17D-C589-40D9-9C73-AE851960A0C5}" type="presParOf" srcId="{3DB75A02-9D07-4E5F-8632-9A0E3B026064}" destId="{54B73C5C-076F-409F-BD22-4074D4F0110E}" srcOrd="0" destOrd="0" presId="urn:microsoft.com/office/officeart/2018/2/layout/IconVerticalSolidList"/>
    <dgm:cxn modelId="{EC97F56B-2D56-4F02-AB23-9C13A643723D}" type="presParOf" srcId="{3DB75A02-9D07-4E5F-8632-9A0E3B026064}" destId="{2AD8036C-031D-44FA-AFE1-58C8A03C8640}" srcOrd="1" destOrd="0" presId="urn:microsoft.com/office/officeart/2018/2/layout/IconVerticalSolidList"/>
    <dgm:cxn modelId="{DB24440A-8852-4F09-8028-B1C51F32C5FF}" type="presParOf" srcId="{3DB75A02-9D07-4E5F-8632-9A0E3B026064}" destId="{D22A96A2-A682-4D9D-BDDA-6EB7DD1CF5AD}" srcOrd="2" destOrd="0" presId="urn:microsoft.com/office/officeart/2018/2/layout/IconVerticalSolidList"/>
    <dgm:cxn modelId="{F8600D2D-3AAA-4C58-B53F-D9AEF0031542}" type="presParOf" srcId="{3DB75A02-9D07-4E5F-8632-9A0E3B026064}" destId="{0E556799-22CD-4CE1-B260-20DC7EA8149D}" srcOrd="3" destOrd="0" presId="urn:microsoft.com/office/officeart/2018/2/layout/IconVerticalSolidList"/>
    <dgm:cxn modelId="{64378C25-7B08-4585-A99C-EADCA454B223}" type="presParOf" srcId="{A72C73E3-A79C-4E93-996F-82BE6EBDE37D}" destId="{43A81FF0-E20F-4C7A-9C4C-7825FC2CDBDB}" srcOrd="1" destOrd="0" presId="urn:microsoft.com/office/officeart/2018/2/layout/IconVerticalSolidList"/>
    <dgm:cxn modelId="{CC8DE3F7-08D3-4148-9792-4CEA36B3A862}" type="presParOf" srcId="{A72C73E3-A79C-4E93-996F-82BE6EBDE37D}" destId="{08CE2392-68CA-4D41-A889-FEBD45C61FB6}" srcOrd="2" destOrd="0" presId="urn:microsoft.com/office/officeart/2018/2/layout/IconVerticalSolidList"/>
    <dgm:cxn modelId="{3D673094-0716-46D1-A1E7-95F8A52EBBA6}" type="presParOf" srcId="{08CE2392-68CA-4D41-A889-FEBD45C61FB6}" destId="{17B0B1C0-D774-49C9-B666-AB64E3D57308}" srcOrd="0" destOrd="0" presId="urn:microsoft.com/office/officeart/2018/2/layout/IconVerticalSolidList"/>
    <dgm:cxn modelId="{3AE4E0DE-72E5-477A-A360-B6DDE7A936C2}" type="presParOf" srcId="{08CE2392-68CA-4D41-A889-FEBD45C61FB6}" destId="{8E6DD68C-18B8-420C-BD3A-EB755A8363D0}" srcOrd="1" destOrd="0" presId="urn:microsoft.com/office/officeart/2018/2/layout/IconVerticalSolidList"/>
    <dgm:cxn modelId="{4747A890-7B0E-420A-9822-D9E3149D5004}" type="presParOf" srcId="{08CE2392-68CA-4D41-A889-FEBD45C61FB6}" destId="{A251DCF9-C00C-4BEE-92EA-AEF40A071816}" srcOrd="2" destOrd="0" presId="urn:microsoft.com/office/officeart/2018/2/layout/IconVerticalSolidList"/>
    <dgm:cxn modelId="{1CC97802-A3ED-4B20-A55D-BBB44D2AA978}" type="presParOf" srcId="{08CE2392-68CA-4D41-A889-FEBD45C61FB6}" destId="{4E78A08D-4626-49AD-9CC9-AA7EF32656BC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97C5C75-58B0-4712-9B3A-77CFDFC5397D}">
      <dsp:nvSpPr>
        <dsp:cNvPr id="0" name=""/>
        <dsp:cNvSpPr/>
      </dsp:nvSpPr>
      <dsp:spPr>
        <a:xfrm>
          <a:off x="0" y="2703"/>
          <a:ext cx="6900512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22C942-7E35-4CDD-8D22-65EC4726BD54}">
      <dsp:nvSpPr>
        <dsp:cNvPr id="0" name=""/>
        <dsp:cNvSpPr/>
      </dsp:nvSpPr>
      <dsp:spPr>
        <a:xfrm>
          <a:off x="0" y="2703"/>
          <a:ext cx="6900512" cy="18435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sz="3000" kern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</a:rPr>
            <a:t>シーンの基となる画像を</a:t>
          </a:r>
          <a:br>
            <a:rPr kumimoji="1" lang="en-US" altLang="ja-JP" sz="3000" kern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</a:rPr>
          </a:br>
          <a:r>
            <a:rPr kumimoji="1" lang="ja-JP" sz="3000" kern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</a:rPr>
            <a:t>準備！（</a:t>
          </a:r>
          <a:r>
            <a:rPr kumimoji="1" lang="ja-JP" altLang="en-US" sz="3000" kern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</a:rPr>
            <a:t> </a:t>
          </a:r>
          <a:r>
            <a:rPr kumimoji="1" lang="en-US" sz="3000" kern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</a:rPr>
            <a:t>PNG</a:t>
          </a:r>
          <a:r>
            <a:rPr kumimoji="1" lang="ja-JP" altLang="en-US" sz="3000" kern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</a:rPr>
            <a:t> </a:t>
          </a:r>
          <a:r>
            <a:rPr kumimoji="1" lang="ja-JP" sz="3000" kern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</a:rPr>
            <a:t>もしくは</a:t>
          </a:r>
          <a:r>
            <a:rPr kumimoji="1" lang="ja-JP" altLang="en-US" sz="3000" kern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</a:rPr>
            <a:t> </a:t>
          </a:r>
          <a:r>
            <a:rPr kumimoji="1" lang="en-US" sz="3000" kern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</a:rPr>
            <a:t>JPEG</a:t>
          </a:r>
          <a:r>
            <a:rPr kumimoji="1" lang="ja-JP" altLang="en-US" sz="3000" kern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</a:rPr>
            <a:t> </a:t>
          </a:r>
          <a:r>
            <a:rPr kumimoji="1" lang="ja-JP" sz="3000" kern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</a:rPr>
            <a:t>）</a:t>
          </a:r>
          <a:endParaRPr lang="en-US" sz="3000" kern="1200" dirty="0">
            <a:latin typeface="UD デジタル 教科書体 NK-R" panose="02020400000000000000" pitchFamily="18" charset="-128"/>
            <a:ea typeface="UD デジタル 教科書体 NK-R" panose="02020400000000000000" pitchFamily="18" charset="-128"/>
          </a:endParaRPr>
        </a:p>
      </dsp:txBody>
      <dsp:txXfrm>
        <a:off x="0" y="2703"/>
        <a:ext cx="6900512" cy="1843578"/>
      </dsp:txXfrm>
    </dsp:sp>
    <dsp:sp modelId="{584A9DFD-D571-4EBE-A1F6-0C2572E39F97}">
      <dsp:nvSpPr>
        <dsp:cNvPr id="0" name=""/>
        <dsp:cNvSpPr/>
      </dsp:nvSpPr>
      <dsp:spPr>
        <a:xfrm>
          <a:off x="0" y="1846281"/>
          <a:ext cx="6900512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6F6D22-867A-43CE-9F0D-C44D33224775}">
      <dsp:nvSpPr>
        <dsp:cNvPr id="0" name=""/>
        <dsp:cNvSpPr/>
      </dsp:nvSpPr>
      <dsp:spPr>
        <a:xfrm>
          <a:off x="0" y="1846281"/>
          <a:ext cx="6900512" cy="18435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sz="3000" kern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</a:rPr>
            <a:t>シーンスタジオ内で</a:t>
          </a:r>
          <a:br>
            <a:rPr kumimoji="1" lang="en-US" altLang="ja-JP" sz="3000" kern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</a:rPr>
          </a:br>
          <a:r>
            <a:rPr kumimoji="1" lang="ja-JP" sz="3000" kern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</a:rPr>
            <a:t>複数枚の</a:t>
          </a:r>
          <a:br>
            <a:rPr kumimoji="1" lang="en-US" altLang="ja-JP" sz="3000" kern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</a:rPr>
          </a:br>
          <a:r>
            <a:rPr kumimoji="1" lang="ja-JP" sz="3000" kern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</a:rPr>
            <a:t>画像を結合できる</a:t>
          </a:r>
          <a:endParaRPr lang="en-US" sz="3000" kern="1200" dirty="0">
            <a:latin typeface="UD デジタル 教科書体 NK-R" panose="02020400000000000000" pitchFamily="18" charset="-128"/>
            <a:ea typeface="UD デジタル 教科書体 NK-R" panose="02020400000000000000" pitchFamily="18" charset="-128"/>
          </a:endParaRPr>
        </a:p>
      </dsp:txBody>
      <dsp:txXfrm>
        <a:off x="0" y="1846281"/>
        <a:ext cx="6900512" cy="1843578"/>
      </dsp:txXfrm>
    </dsp:sp>
    <dsp:sp modelId="{E1ADAA6F-9B71-4A39-BBAD-03AE879936D7}">
      <dsp:nvSpPr>
        <dsp:cNvPr id="0" name=""/>
        <dsp:cNvSpPr/>
      </dsp:nvSpPr>
      <dsp:spPr>
        <a:xfrm>
          <a:off x="0" y="3689859"/>
          <a:ext cx="6900512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A8DCA6-2214-4132-87FE-95A4D46C3F0A}">
      <dsp:nvSpPr>
        <dsp:cNvPr id="0" name=""/>
        <dsp:cNvSpPr/>
      </dsp:nvSpPr>
      <dsp:spPr>
        <a:xfrm>
          <a:off x="0" y="3689859"/>
          <a:ext cx="6900512" cy="18435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sz="3000" kern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</a:rPr>
            <a:t>出したい人の</a:t>
          </a:r>
          <a:br>
            <a:rPr kumimoji="1" lang="en-US" altLang="ja-JP" sz="3000" kern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</a:rPr>
          </a:br>
          <a:r>
            <a:rPr kumimoji="1" lang="ja-JP" sz="3000" kern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</a:rPr>
            <a:t>数だけ“場”が</a:t>
          </a:r>
          <a:br>
            <a:rPr kumimoji="1" lang="en-US" altLang="ja-JP" sz="3000" kern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</a:rPr>
          </a:br>
          <a:r>
            <a:rPr kumimoji="1" lang="ja-JP" sz="3000" kern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</a:rPr>
            <a:t>ある図が良い</a:t>
          </a:r>
          <a:endParaRPr lang="en-US" sz="3000" kern="1200" dirty="0">
            <a:latin typeface="UD デジタル 教科書体 NK-R" panose="02020400000000000000" pitchFamily="18" charset="-128"/>
            <a:ea typeface="UD デジタル 教科書体 NK-R" panose="02020400000000000000" pitchFamily="18" charset="-128"/>
          </a:endParaRPr>
        </a:p>
      </dsp:txBody>
      <dsp:txXfrm>
        <a:off x="0" y="3689859"/>
        <a:ext cx="6900512" cy="184357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883F73-4EC8-4A57-9E14-797C9B2D9D08}">
      <dsp:nvSpPr>
        <dsp:cNvPr id="0" name=""/>
        <dsp:cNvSpPr/>
      </dsp:nvSpPr>
      <dsp:spPr>
        <a:xfrm>
          <a:off x="0" y="31829"/>
          <a:ext cx="5811128" cy="134316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sz="2800" kern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</a:rPr>
            <a:t>Scene</a:t>
          </a:r>
          <a:r>
            <a:rPr kumimoji="1" lang="ja-JP" sz="2800" kern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</a:rPr>
            <a:t> にこのシーンの名称を</a:t>
          </a:r>
          <a:br>
            <a:rPr kumimoji="1" lang="en-US" altLang="ja-JP" sz="2800" kern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</a:rPr>
          </a:br>
          <a:r>
            <a:rPr kumimoji="1" lang="ja-JP" sz="2800" kern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</a:rPr>
            <a:t>入力しよう</a:t>
          </a:r>
          <a:endParaRPr lang="en-US" sz="2800" kern="1200" dirty="0">
            <a:latin typeface="UD デジタル 教科書体 NK-R" panose="02020400000000000000" pitchFamily="18" charset="-128"/>
            <a:ea typeface="UD デジタル 教科書体 NK-R" panose="02020400000000000000" pitchFamily="18" charset="-128"/>
          </a:endParaRPr>
        </a:p>
      </dsp:txBody>
      <dsp:txXfrm>
        <a:off x="65568" y="97397"/>
        <a:ext cx="5679992" cy="1212024"/>
      </dsp:txXfrm>
    </dsp:sp>
    <dsp:sp modelId="{18EBAF0E-712F-44A9-8D7C-4DDC85F43947}">
      <dsp:nvSpPr>
        <dsp:cNvPr id="0" name=""/>
        <dsp:cNvSpPr/>
      </dsp:nvSpPr>
      <dsp:spPr>
        <a:xfrm>
          <a:off x="0" y="1455629"/>
          <a:ext cx="5811128" cy="1343160"/>
        </a:xfrm>
        <a:prstGeom prst="roundRect">
          <a:avLst/>
        </a:prstGeom>
        <a:solidFill>
          <a:schemeClr val="accent2">
            <a:hueOff val="-485121"/>
            <a:satOff val="-27976"/>
            <a:lumOff val="287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sz="2800" kern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</a:rPr>
            <a:t>日本語は残念ながら非対応</a:t>
          </a:r>
          <a:br>
            <a:rPr kumimoji="1" lang="en-US" altLang="ja-JP" sz="2800" kern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</a:rPr>
          </a:br>
          <a:r>
            <a:rPr kumimoji="1" lang="ja-JP" sz="2800" kern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</a:rPr>
            <a:t>（</a:t>
          </a:r>
          <a:r>
            <a:rPr kumimoji="1" lang="ja-JP" altLang="en-US" sz="2800" kern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</a:rPr>
            <a:t>文字化けするので</a:t>
          </a:r>
          <a:r>
            <a:rPr kumimoji="1" lang="ja-JP" sz="2800" kern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</a:rPr>
            <a:t>英字で入力）</a:t>
          </a:r>
          <a:endParaRPr lang="en-US" sz="2800" kern="1200" dirty="0">
            <a:latin typeface="UD デジタル 教科書体 NK-R" panose="02020400000000000000" pitchFamily="18" charset="-128"/>
            <a:ea typeface="UD デジタル 教科書体 NK-R" panose="02020400000000000000" pitchFamily="18" charset="-128"/>
          </a:endParaRPr>
        </a:p>
      </dsp:txBody>
      <dsp:txXfrm>
        <a:off x="65568" y="1521197"/>
        <a:ext cx="5679992" cy="1212024"/>
      </dsp:txXfrm>
    </dsp:sp>
    <dsp:sp modelId="{632B4131-A759-4900-9FBB-0A36D0537E03}">
      <dsp:nvSpPr>
        <dsp:cNvPr id="0" name=""/>
        <dsp:cNvSpPr/>
      </dsp:nvSpPr>
      <dsp:spPr>
        <a:xfrm>
          <a:off x="0" y="2879429"/>
          <a:ext cx="5811128" cy="1343160"/>
        </a:xfrm>
        <a:prstGeom prst="roundRect">
          <a:avLst/>
        </a:prstGeom>
        <a:solidFill>
          <a:schemeClr val="accent2">
            <a:hueOff val="-970242"/>
            <a:satOff val="-55952"/>
            <a:lumOff val="575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sz="2800" kern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</a:rPr>
            <a:t>シーンの参加者</a:t>
          </a:r>
          <a:r>
            <a:rPr kumimoji="1" lang="ja-JP" altLang="en-US" sz="2800" kern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</a:rPr>
            <a:t>数</a:t>
          </a:r>
          <a:r>
            <a:rPr kumimoji="1" lang="ja-JP" sz="2800" kern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</a:rPr>
            <a:t>を</a:t>
          </a:r>
          <a:br>
            <a:rPr kumimoji="1" lang="en-US" altLang="ja-JP" sz="2800" kern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</a:rPr>
          </a:br>
          <a:r>
            <a:rPr kumimoji="1" lang="ja-JP" sz="2800" kern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</a:rPr>
            <a:t>決めよう</a:t>
          </a:r>
          <a:endParaRPr lang="en-US" sz="2800" kern="1200" dirty="0">
            <a:latin typeface="UD デジタル 教科書体 NK-R" panose="02020400000000000000" pitchFamily="18" charset="-128"/>
            <a:ea typeface="UD デジタル 教科書体 NK-R" panose="02020400000000000000" pitchFamily="18" charset="-128"/>
          </a:endParaRPr>
        </a:p>
      </dsp:txBody>
      <dsp:txXfrm>
        <a:off x="65568" y="2944997"/>
        <a:ext cx="5679992" cy="1212024"/>
      </dsp:txXfrm>
    </dsp:sp>
    <dsp:sp modelId="{F95CF9D9-6666-44C7-B98E-B677A499CD78}">
      <dsp:nvSpPr>
        <dsp:cNvPr id="0" name=""/>
        <dsp:cNvSpPr/>
      </dsp:nvSpPr>
      <dsp:spPr>
        <a:xfrm>
          <a:off x="0" y="4303229"/>
          <a:ext cx="5811128" cy="1343160"/>
        </a:xfrm>
        <a:prstGeom prst="round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sz="2800" kern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</a:rPr>
            <a:t>最大 </a:t>
          </a:r>
          <a:r>
            <a:rPr kumimoji="1" lang="en-US" sz="2800" kern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</a:rPr>
            <a:t>50</a:t>
          </a:r>
          <a:r>
            <a:rPr kumimoji="1" lang="ja-JP" sz="2800" kern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</a:rPr>
            <a:t> 名まで</a:t>
          </a:r>
          <a:br>
            <a:rPr kumimoji="1" lang="en-US" altLang="ja-JP" sz="2800" kern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</a:rPr>
          </a:br>
          <a:r>
            <a:rPr kumimoji="1" lang="ja-JP" sz="2800" kern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</a:rPr>
            <a:t>参加できる</a:t>
          </a:r>
          <a:endParaRPr lang="en-US" sz="2800" kern="1200" dirty="0">
            <a:latin typeface="UD デジタル 教科書体 NK-R" panose="02020400000000000000" pitchFamily="18" charset="-128"/>
            <a:ea typeface="UD デジタル 教科書体 NK-R" panose="02020400000000000000" pitchFamily="18" charset="-128"/>
          </a:endParaRPr>
        </a:p>
      </dsp:txBody>
      <dsp:txXfrm>
        <a:off x="65568" y="4368797"/>
        <a:ext cx="5679992" cy="121202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F1CF75-3C4A-44AE-8376-6129122E1E35}">
      <dsp:nvSpPr>
        <dsp:cNvPr id="0" name=""/>
        <dsp:cNvSpPr/>
      </dsp:nvSpPr>
      <dsp:spPr>
        <a:xfrm>
          <a:off x="0" y="5453"/>
          <a:ext cx="4381500" cy="139113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sz="2900" kern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</a:rPr>
            <a:t>アバター画像は</a:t>
          </a:r>
          <a:br>
            <a:rPr kumimoji="1" lang="en-US" altLang="ja-JP" sz="2900" kern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</a:rPr>
          </a:br>
          <a:r>
            <a:rPr kumimoji="1" lang="ja-JP" sz="2900" kern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</a:rPr>
            <a:t>ランダムで出てくる</a:t>
          </a:r>
          <a:endParaRPr lang="en-US" sz="2900" kern="1200" dirty="0">
            <a:latin typeface="UD デジタル 教科書体 NK-R" panose="02020400000000000000" pitchFamily="18" charset="-128"/>
            <a:ea typeface="UD デジタル 教科書体 NK-R" panose="02020400000000000000" pitchFamily="18" charset="-128"/>
          </a:endParaRPr>
        </a:p>
      </dsp:txBody>
      <dsp:txXfrm>
        <a:off x="67909" y="73362"/>
        <a:ext cx="4245682" cy="1255312"/>
      </dsp:txXfrm>
    </dsp:sp>
    <dsp:sp modelId="{C82D301A-B9BE-41AE-B468-33F537D2E323}">
      <dsp:nvSpPr>
        <dsp:cNvPr id="0" name=""/>
        <dsp:cNvSpPr/>
      </dsp:nvSpPr>
      <dsp:spPr>
        <a:xfrm>
          <a:off x="0" y="1480103"/>
          <a:ext cx="4381500" cy="1391130"/>
        </a:xfrm>
        <a:prstGeom prst="roundRect">
          <a:avLst/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sz="2900" kern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</a:rPr>
            <a:t>13 </a:t>
          </a:r>
          <a:r>
            <a:rPr kumimoji="1" lang="ja-JP" altLang="en-US" sz="2900" kern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</a:rPr>
            <a:t>人中 </a:t>
          </a:r>
          <a:r>
            <a:rPr kumimoji="1" lang="en-US" sz="2900" kern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</a:rPr>
            <a:t>11</a:t>
          </a:r>
          <a:r>
            <a:rPr kumimoji="1" lang="ja-JP" sz="2900" kern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</a:rPr>
            <a:t> 人は別のアバター</a:t>
          </a:r>
          <a:endParaRPr lang="en-US" sz="2900" kern="1200" dirty="0">
            <a:latin typeface="UD デジタル 教科書体 NK-R" panose="02020400000000000000" pitchFamily="18" charset="-128"/>
            <a:ea typeface="UD デジタル 教科書体 NK-R" panose="02020400000000000000" pitchFamily="18" charset="-128"/>
          </a:endParaRPr>
        </a:p>
      </dsp:txBody>
      <dsp:txXfrm>
        <a:off x="67909" y="1548012"/>
        <a:ext cx="4245682" cy="1255312"/>
      </dsp:txXfrm>
    </dsp:sp>
    <dsp:sp modelId="{23D80F1A-6672-44DD-AC20-76976E10FDB4}">
      <dsp:nvSpPr>
        <dsp:cNvPr id="0" name=""/>
        <dsp:cNvSpPr/>
      </dsp:nvSpPr>
      <dsp:spPr>
        <a:xfrm>
          <a:off x="0" y="2954754"/>
          <a:ext cx="4381500" cy="1391130"/>
        </a:xfrm>
        <a:prstGeom prst="round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ja-JP" altLang="en-US" sz="2900" kern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</a:rPr>
            <a:t>ほかにも </a:t>
          </a:r>
          <a:r>
            <a:rPr lang="en-US" altLang="ja-JP" sz="2900" kern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</a:rPr>
            <a:t>7 </a:t>
          </a:r>
          <a:r>
            <a:rPr lang="ja-JP" altLang="en-US" sz="2900" kern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</a:rPr>
            <a:t>人はいた！</a:t>
          </a:r>
          <a:br>
            <a:rPr lang="en-US" altLang="ja-JP" sz="2900" kern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</a:rPr>
          </a:br>
          <a:r>
            <a:rPr lang="ja-JP" altLang="en-US" sz="2900" kern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</a:rPr>
            <a:t>多様に用意がある！</a:t>
          </a:r>
          <a:endParaRPr lang="en-US" altLang="ja-JP" sz="2900" kern="1200" dirty="0">
            <a:latin typeface="UD デジタル 教科書体 NK-R" panose="02020400000000000000" pitchFamily="18" charset="-128"/>
            <a:ea typeface="UD デジタル 教科書体 NK-R" panose="02020400000000000000" pitchFamily="18" charset="-128"/>
          </a:endParaRPr>
        </a:p>
      </dsp:txBody>
      <dsp:txXfrm>
        <a:off x="67909" y="3022663"/>
        <a:ext cx="4245682" cy="125531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CABB27-35C2-4A91-9D93-F3BD937E16B0}">
      <dsp:nvSpPr>
        <dsp:cNvPr id="0" name=""/>
        <dsp:cNvSpPr/>
      </dsp:nvSpPr>
      <dsp:spPr>
        <a:xfrm>
          <a:off x="0" y="707092"/>
          <a:ext cx="5721484" cy="130540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B4890A9-948F-4C50-AE03-CB271DE2A5BF}">
      <dsp:nvSpPr>
        <dsp:cNvPr id="0" name=""/>
        <dsp:cNvSpPr/>
      </dsp:nvSpPr>
      <dsp:spPr>
        <a:xfrm>
          <a:off x="394883" y="1000807"/>
          <a:ext cx="717970" cy="71797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818DA0-6AD6-4429-847F-8DEC9053B5EE}">
      <dsp:nvSpPr>
        <dsp:cNvPr id="0" name=""/>
        <dsp:cNvSpPr/>
      </dsp:nvSpPr>
      <dsp:spPr>
        <a:xfrm>
          <a:off x="1507738" y="707092"/>
          <a:ext cx="4213745" cy="13054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155" tIns="138155" rIns="138155" bIns="138155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sz="2500" kern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</a:rPr>
            <a:t>配置とサイズ、</a:t>
          </a:r>
          <a:r>
            <a:rPr kumimoji="1" lang="ja-JP" altLang="en-US" sz="2500" kern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</a:rPr>
            <a:t> </a:t>
          </a:r>
          <a:r>
            <a:rPr kumimoji="1" lang="en-US" altLang="ja-JP" sz="2500" kern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</a:rPr>
            <a:t>Z</a:t>
          </a:r>
          <a:r>
            <a:rPr kumimoji="1" lang="ja-JP" altLang="en-US" sz="2500" kern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</a:rPr>
            <a:t> オーダー</a:t>
          </a:r>
          <a:endParaRPr lang="en-US" sz="2500" kern="1200" dirty="0">
            <a:latin typeface="UD デジタル 教科書体 NK-R" panose="02020400000000000000" pitchFamily="18" charset="-128"/>
            <a:ea typeface="UD デジタル 教科書体 NK-R" panose="02020400000000000000" pitchFamily="18" charset="-128"/>
          </a:endParaRPr>
        </a:p>
      </dsp:txBody>
      <dsp:txXfrm>
        <a:off x="1507738" y="707092"/>
        <a:ext cx="4213745" cy="1305401"/>
      </dsp:txXfrm>
    </dsp:sp>
    <dsp:sp modelId="{ED74A67F-66DA-4FB3-A46E-3FD5E174D0BA}">
      <dsp:nvSpPr>
        <dsp:cNvPr id="0" name=""/>
        <dsp:cNvSpPr/>
      </dsp:nvSpPr>
      <dsp:spPr>
        <a:xfrm>
          <a:off x="0" y="2338844"/>
          <a:ext cx="5721484" cy="130540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ADD52B7-9A20-45AC-AA22-FABB172872D0}">
      <dsp:nvSpPr>
        <dsp:cNvPr id="0" name=""/>
        <dsp:cNvSpPr/>
      </dsp:nvSpPr>
      <dsp:spPr>
        <a:xfrm>
          <a:off x="394883" y="2632559"/>
          <a:ext cx="717970" cy="71797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D14D6C-24A1-4324-90C2-40D947908402}">
      <dsp:nvSpPr>
        <dsp:cNvPr id="0" name=""/>
        <dsp:cNvSpPr/>
      </dsp:nvSpPr>
      <dsp:spPr>
        <a:xfrm>
          <a:off x="1507738" y="2338844"/>
          <a:ext cx="4213745" cy="13054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155" tIns="138155" rIns="138155" bIns="138155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sz="2500" kern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</a:rPr>
            <a:t>透明を使うかどうか</a:t>
          </a:r>
          <a:endParaRPr lang="en-US" sz="2500" kern="1200" dirty="0">
            <a:latin typeface="UD デジタル 教科書体 NK-R" panose="02020400000000000000" pitchFamily="18" charset="-128"/>
            <a:ea typeface="UD デジタル 教科書体 NK-R" panose="02020400000000000000" pitchFamily="18" charset="-128"/>
          </a:endParaRPr>
        </a:p>
      </dsp:txBody>
      <dsp:txXfrm>
        <a:off x="1507738" y="2338844"/>
        <a:ext cx="4213745" cy="130540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B73C5C-076F-409F-BD22-4074D4F0110E}">
      <dsp:nvSpPr>
        <dsp:cNvPr id="0" name=""/>
        <dsp:cNvSpPr/>
      </dsp:nvSpPr>
      <dsp:spPr>
        <a:xfrm>
          <a:off x="0" y="707092"/>
          <a:ext cx="5721484" cy="130540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AD8036C-031D-44FA-AFE1-58C8A03C8640}">
      <dsp:nvSpPr>
        <dsp:cNvPr id="0" name=""/>
        <dsp:cNvSpPr/>
      </dsp:nvSpPr>
      <dsp:spPr>
        <a:xfrm>
          <a:off x="394883" y="1000807"/>
          <a:ext cx="717970" cy="71797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556799-22CD-4CE1-B260-20DC7EA8149D}">
      <dsp:nvSpPr>
        <dsp:cNvPr id="0" name=""/>
        <dsp:cNvSpPr/>
      </dsp:nvSpPr>
      <dsp:spPr>
        <a:xfrm>
          <a:off x="1507738" y="707092"/>
          <a:ext cx="4213745" cy="13054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155" tIns="138155" rIns="138155" bIns="138155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sz="2500" kern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</a:rPr>
            <a:t>配置とサイズ、前後関係</a:t>
          </a:r>
          <a:endParaRPr lang="en-US" sz="2500" kern="1200" dirty="0">
            <a:latin typeface="UD デジタル 教科書体 NK-R" panose="02020400000000000000" pitchFamily="18" charset="-128"/>
            <a:ea typeface="UD デジタル 教科書体 NK-R" panose="02020400000000000000" pitchFamily="18" charset="-128"/>
          </a:endParaRPr>
        </a:p>
      </dsp:txBody>
      <dsp:txXfrm>
        <a:off x="1507738" y="707092"/>
        <a:ext cx="4213745" cy="1305401"/>
      </dsp:txXfrm>
    </dsp:sp>
    <dsp:sp modelId="{17B0B1C0-D774-49C9-B666-AB64E3D57308}">
      <dsp:nvSpPr>
        <dsp:cNvPr id="0" name=""/>
        <dsp:cNvSpPr/>
      </dsp:nvSpPr>
      <dsp:spPr>
        <a:xfrm>
          <a:off x="0" y="2338844"/>
          <a:ext cx="5721484" cy="130540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E6DD68C-18B8-420C-BD3A-EB755A8363D0}">
      <dsp:nvSpPr>
        <dsp:cNvPr id="0" name=""/>
        <dsp:cNvSpPr/>
      </dsp:nvSpPr>
      <dsp:spPr>
        <a:xfrm>
          <a:off x="394883" y="2632559"/>
          <a:ext cx="717970" cy="71797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E78A08D-4626-49AD-9CC9-AA7EF32656BC}">
      <dsp:nvSpPr>
        <dsp:cNvPr id="0" name=""/>
        <dsp:cNvSpPr/>
      </dsp:nvSpPr>
      <dsp:spPr>
        <a:xfrm>
          <a:off x="1507738" y="2338844"/>
          <a:ext cx="4213745" cy="13054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155" tIns="138155" rIns="138155" bIns="138155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sz="2500" kern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</a:rPr>
            <a:t>スポットの割り当ても</a:t>
          </a:r>
          <a:endParaRPr lang="en-US" sz="2500" kern="1200" dirty="0">
            <a:latin typeface="UD デジタル 教科書体 NK-R" panose="02020400000000000000" pitchFamily="18" charset="-128"/>
            <a:ea typeface="UD デジタル 教科書体 NK-R" panose="02020400000000000000" pitchFamily="18" charset="-128"/>
          </a:endParaRPr>
        </a:p>
      </dsp:txBody>
      <dsp:txXfrm>
        <a:off x="1507738" y="2338844"/>
        <a:ext cx="4213745" cy="130540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1367EB2-5632-458C-A427-B8B4AE4D97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6A1CDE82-0CB3-4713-8643-AF75E18F4F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A9FC8EC-E55B-4679-9497-CD9AD009E8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53CD95-8582-47F4-A2C1-577B65385A45}" type="datetimeFigureOut">
              <a:rPr kumimoji="1" lang="ja-JP" altLang="en-US" smtClean="0"/>
              <a:t>2021/6/12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06D0877-72A2-48C0-823F-0A34FE4CDF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BE43A4F-A514-40CB-94AA-CEF118C7C3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38864-45C9-4A9A-A6B6-240CCE0983D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511718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9EEF99F-CC7C-461F-9E9F-D733B1338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CC9C6F57-4F2E-4CB1-B5FA-2EC31E9281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0452C44-E046-4DEF-9E5C-31BA6F845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53CD95-8582-47F4-A2C1-577B65385A45}" type="datetimeFigureOut">
              <a:rPr kumimoji="1" lang="ja-JP" altLang="en-US" smtClean="0"/>
              <a:t>2021/6/12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98979A4-810D-4998-9400-524966A112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52E0789-A314-45EE-AA8B-8FD72835BF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38864-45C9-4A9A-A6B6-240CCE0983D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411875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2F18B763-B1E6-4528-B8AD-36812C85236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51D06384-FC12-4275-9424-A242BBB1BA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645C03F-6198-4303-A67F-F5F0ABB62D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53CD95-8582-47F4-A2C1-577B65385A45}" type="datetimeFigureOut">
              <a:rPr kumimoji="1" lang="ja-JP" altLang="en-US" smtClean="0"/>
              <a:t>2021/6/12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CD76642-531C-4C6A-A678-9431F4EDB8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B5300C3-8DC1-4152-A5F5-8C1C3ECA3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38864-45C9-4A9A-A6B6-240CCE0983D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067590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2B71EE0-C437-4A3E-91AB-D4C313DDB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99C631B-1DB4-458B-91E1-82597883BD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B999EA0-7B45-4A37-92D2-6BA841B605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53CD95-8582-47F4-A2C1-577B65385A45}" type="datetimeFigureOut">
              <a:rPr kumimoji="1" lang="ja-JP" altLang="en-US" smtClean="0"/>
              <a:t>2021/6/12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4E4EA6F-E01A-4BB1-8AEE-71F1D96C6E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2A32EF3-7445-4F98-8C5E-C4CB864E9E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38864-45C9-4A9A-A6B6-240CCE0983D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301004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B51E962-419A-423B-858D-86E8C0B89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821C8CC1-2F9A-44C0-A172-982A683706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E2721D4-36CC-4CDB-9054-CF0C637189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53CD95-8582-47F4-A2C1-577B65385A45}" type="datetimeFigureOut">
              <a:rPr kumimoji="1" lang="ja-JP" altLang="en-US" smtClean="0"/>
              <a:t>2021/6/12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CDA7619-084C-46B9-9D04-4D61BCDE4F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2E1124C-E18B-48C8-8136-5A7C8559F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38864-45C9-4A9A-A6B6-240CCE0983D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215194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4B61D67-7B32-4A2F-A016-461401089B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1537BA5-64BA-45B1-B7B2-40BFF00B606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91DEFB88-50D2-41AD-9ADD-1892EB36C5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E30BB2B1-2D12-43FD-8BE7-06B4A412E8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53CD95-8582-47F4-A2C1-577B65385A45}" type="datetimeFigureOut">
              <a:rPr kumimoji="1" lang="ja-JP" altLang="en-US" smtClean="0"/>
              <a:t>2021/6/12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3C57EBAE-0F9B-467D-A763-ED3468786C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D9FF813D-31FA-4128-B3BD-831E4943E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38864-45C9-4A9A-A6B6-240CCE0983D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757952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EA0971F-D649-433C-A66A-3314040BE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B7739542-F6B1-456A-A2B9-C88B7AA435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9B406D01-851A-4E39-9CE6-8D0E000483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C83F2058-30FB-4B16-B754-7D6E4692DC8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2F44A196-7E5A-4886-AB28-E5C616FC324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8472F3AD-D684-431B-9310-DBB1A4F61F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53CD95-8582-47F4-A2C1-577B65385A45}" type="datetimeFigureOut">
              <a:rPr kumimoji="1" lang="ja-JP" altLang="en-US" smtClean="0"/>
              <a:t>2021/6/12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877F49CB-8EE8-47D8-B01E-8FC6C1C242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27BD48AF-D6BD-498A-B096-0E54642C8D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38864-45C9-4A9A-A6B6-240CCE0983D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389190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65C0EE1-F5B7-4F5C-8732-27F518D43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C840A013-EF5C-4706-95C4-1D91D23450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53CD95-8582-47F4-A2C1-577B65385A45}" type="datetimeFigureOut">
              <a:rPr kumimoji="1" lang="ja-JP" altLang="en-US" smtClean="0"/>
              <a:t>2021/6/12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5C7E1231-8E90-46E9-B1DD-9D60C6E9F7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070CEEA0-3030-41C1-8C89-555F32B347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38864-45C9-4A9A-A6B6-240CCE0983D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736877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81686556-8A3E-465C-861D-767929DB64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53CD95-8582-47F4-A2C1-577B65385A45}" type="datetimeFigureOut">
              <a:rPr kumimoji="1" lang="ja-JP" altLang="en-US" smtClean="0"/>
              <a:t>2021/6/12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176E6E4A-CF71-4BAF-8777-7A3D33AD2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F34C7018-3BEB-4FDE-8997-B737269DE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38864-45C9-4A9A-A6B6-240CCE0983D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777772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B48645E-BF9A-402B-869E-140869387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BB26B3A-390E-4ED6-86BF-ACE97FF267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346B288A-27C7-44DF-961B-92B215B428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20745DD4-70AD-41CD-80EB-DC86DD6303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53CD95-8582-47F4-A2C1-577B65385A45}" type="datetimeFigureOut">
              <a:rPr kumimoji="1" lang="ja-JP" altLang="en-US" smtClean="0"/>
              <a:t>2021/6/12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B16CBC47-AFA3-4C06-88AC-3B0CBA8647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510C3376-CD15-4539-9919-38BE294A1A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38864-45C9-4A9A-A6B6-240CCE0983D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639989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D40E2B7-F00A-4428-80A8-4643449E8E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5FD47838-A284-4154-BD53-D190E9FE01B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7A7753D4-2E21-43CE-BFBA-9F933230B2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8414B97C-6D60-4F22-ACF5-D228EB03AD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53CD95-8582-47F4-A2C1-577B65385A45}" type="datetimeFigureOut">
              <a:rPr kumimoji="1" lang="ja-JP" altLang="en-US" smtClean="0"/>
              <a:t>2021/6/12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35B5A7B8-B566-4F60-8167-F0525DB08A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058EBAD0-1A68-4813-B560-1CC8633710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38864-45C9-4A9A-A6B6-240CCE0983D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045025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ED4B1E3B-7514-4C37-9BE6-B750827564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BC46C017-2440-4715-9F66-37593984E7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87B916C-A813-4313-9859-8617382A74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53CD95-8582-47F4-A2C1-577B65385A45}" type="datetimeFigureOut">
              <a:rPr kumimoji="1" lang="ja-JP" altLang="en-US" smtClean="0"/>
              <a:t>2021/6/12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E8D4C3F-8B38-4239-8FF9-15EA1516C4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13B69FD-F51F-47DA-93CC-0944876768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538864-45C9-4A9A-A6B6-240CCE0983D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329601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diagramLayout" Target="../diagrams/layout3.xml"/><Relationship Id="rId7" Type="http://schemas.openxmlformats.org/officeDocument/2006/relationships/image" Target="../media/image8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diagramLayout" Target="../diagrams/layout4.xml"/><Relationship Id="rId7" Type="http://schemas.openxmlformats.org/officeDocument/2006/relationships/image" Target="../media/image14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diagramLayout" Target="../diagrams/layout5.xml"/><Relationship Id="rId7" Type="http://schemas.openxmlformats.org/officeDocument/2006/relationships/image" Target="../media/image18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Relationship Id="rId9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wmf"/><Relationship Id="rId2" Type="http://schemas.openxmlformats.org/officeDocument/2006/relationships/oleObject" Target="../embeddings/oleObject4.bin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hyperlink" Target="https://dev.teams.microsoft.com/scene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w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4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wmf"/><Relationship Id="rId3" Type="http://schemas.openxmlformats.org/officeDocument/2006/relationships/diagramLayout" Target="../diagrams/layout2.xml"/><Relationship Id="rId7" Type="http://schemas.openxmlformats.org/officeDocument/2006/relationships/oleObject" Target="../embeddings/oleObject3.bin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934F1179-B481-4F9E-BCA3-AFB972070F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Triangle 22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E04B5EB-F158-4507-90DD-BD23620C7C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14752B44-C74A-4D73-AC19-D5560E86C3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5241" y="262358"/>
            <a:ext cx="9231410" cy="3542045"/>
          </a:xfrm>
        </p:spPr>
        <p:txBody>
          <a:bodyPr anchor="b">
            <a:normAutofit/>
          </a:bodyPr>
          <a:lstStyle/>
          <a:p>
            <a:pPr algn="l"/>
            <a:r>
              <a:rPr kumimoji="1" lang="en-US" altLang="ja-JP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Together</a:t>
            </a:r>
            <a:r>
              <a:rPr kumimoji="1" lang="ja-JP" altLang="en-US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 モードで</a:t>
            </a:r>
            <a:br>
              <a:rPr kumimoji="1" lang="en-US" altLang="ja-JP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</a:br>
            <a:r>
              <a:rPr kumimoji="1" lang="ja-JP" altLang="en-US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カスタム画面の</a:t>
            </a:r>
            <a:br>
              <a:rPr kumimoji="1" lang="en-US" altLang="ja-JP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</a:br>
            <a:r>
              <a:rPr kumimoji="1" lang="ja-JP" altLang="en-US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作成を行おう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5F10AF25-7D53-475F-AFC2-91DBB26488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85241" y="4582814"/>
            <a:ext cx="7132335" cy="1312657"/>
          </a:xfrm>
        </p:spPr>
        <p:txBody>
          <a:bodyPr anchor="t">
            <a:normAutofit/>
          </a:bodyPr>
          <a:lstStyle/>
          <a:p>
            <a:pPr algn="l"/>
            <a:r>
              <a:rPr kumimoji="1" lang="ja-JP" altLang="en-US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～ </a:t>
            </a:r>
            <a:r>
              <a:rPr kumimoji="1" lang="en-US" altLang="ja-JP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Build 2021 </a:t>
            </a:r>
            <a:r>
              <a:rPr kumimoji="1" lang="ja-JP" altLang="en-US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の発表を受けて～</a:t>
            </a:r>
            <a:endParaRPr kumimoji="1" lang="ja-JP" altLang="en-US">
              <a:latin typeface="UD デジタル 教科書体 NK-R" panose="02020400000000000000" pitchFamily="18" charset="-128"/>
              <a:ea typeface="UD デジタル 教科書体 NK-R" panose="020204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537683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025EFD5-738C-41B9-87FE-0C00E211BD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" name="!!Arc">
            <a:extLst>
              <a:ext uri="{FF2B5EF4-FFF2-40B4-BE49-F238E27FC236}">
                <a16:creationId xmlns:a16="http://schemas.microsoft.com/office/drawing/2014/main" id="{835EF3DD-7D43-4A27-8967-A92FD8CC93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73531" y="407987"/>
            <a:ext cx="2987899" cy="2987899"/>
          </a:xfrm>
          <a:prstGeom prst="arc">
            <a:avLst>
              <a:gd name="adj1" fmla="val 16200000"/>
              <a:gd name="adj2" fmla="val 2563720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234A5738-7154-43C9-99D9-B442FB694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506049"/>
            <a:ext cx="5721484" cy="1325563"/>
          </a:xfrm>
        </p:spPr>
        <p:txBody>
          <a:bodyPr>
            <a:normAutofit/>
          </a:bodyPr>
          <a:lstStyle/>
          <a:p>
            <a:r>
              <a:rPr kumimoji="1" lang="ja-JP" altLang="en-US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割り当ててみた</a:t>
            </a:r>
          </a:p>
        </p:txBody>
      </p:sp>
      <p:graphicFrame>
        <p:nvGraphicFramePr>
          <p:cNvPr id="7" name="コンテンツ プレースホルダー 2">
            <a:extLst>
              <a:ext uri="{FF2B5EF4-FFF2-40B4-BE49-F238E27FC236}">
                <a16:creationId xmlns:a16="http://schemas.microsoft.com/office/drawing/2014/main" id="{0DA9780B-4C67-4F3A-9FFC-84474ECF47F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18033050"/>
              </p:ext>
            </p:extLst>
          </p:nvPr>
        </p:nvGraphicFramePr>
        <p:xfrm>
          <a:off x="453769" y="993078"/>
          <a:ext cx="43815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図 3">
            <a:extLst>
              <a:ext uri="{FF2B5EF4-FFF2-40B4-BE49-F238E27FC236}">
                <a16:creationId xmlns:a16="http://schemas.microsoft.com/office/drawing/2014/main" id="{547D671D-7A83-4F4C-95C1-4C2749AC1B6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32537" y="3036455"/>
            <a:ext cx="5721484" cy="31970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471ACC92-835B-47B9-B1DC-24444B9AA1B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6385" y="5696170"/>
            <a:ext cx="4740222" cy="6413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337429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025EFD5-738C-41B9-87FE-0C00E211BD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" name="!!Arc">
            <a:extLst>
              <a:ext uri="{FF2B5EF4-FFF2-40B4-BE49-F238E27FC236}">
                <a16:creationId xmlns:a16="http://schemas.microsoft.com/office/drawing/2014/main" id="{835EF3DD-7D43-4A27-8967-A92FD8CC93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73531" y="407987"/>
            <a:ext cx="2987899" cy="2987899"/>
          </a:xfrm>
          <a:prstGeom prst="arc">
            <a:avLst>
              <a:gd name="adj1" fmla="val 16200000"/>
              <a:gd name="adj2" fmla="val 2563720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B2FF5498-E9D9-4794-A3B4-944232994B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7048" y="1435804"/>
            <a:ext cx="5721484" cy="1325563"/>
          </a:xfrm>
        </p:spPr>
        <p:txBody>
          <a:bodyPr>
            <a:normAutofit/>
          </a:bodyPr>
          <a:lstStyle/>
          <a:p>
            <a:r>
              <a:rPr kumimoji="1" lang="ja-JP" altLang="en-US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画像に設定できる</a:t>
            </a:r>
            <a:br>
              <a:rPr kumimoji="1" lang="en-US" altLang="ja-JP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</a:br>
            <a:r>
              <a:rPr kumimoji="1" lang="ja-JP" altLang="en-US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項目は？</a:t>
            </a:r>
          </a:p>
        </p:txBody>
      </p:sp>
      <p:graphicFrame>
        <p:nvGraphicFramePr>
          <p:cNvPr id="5" name="コンテンツ プレースホルダー 2">
            <a:extLst>
              <a:ext uri="{FF2B5EF4-FFF2-40B4-BE49-F238E27FC236}">
                <a16:creationId xmlns:a16="http://schemas.microsoft.com/office/drawing/2014/main" id="{BD1C08A8-6CD2-4F5F-9910-169FFF2A40D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84576944"/>
              </p:ext>
            </p:extLst>
          </p:nvPr>
        </p:nvGraphicFramePr>
        <p:xfrm>
          <a:off x="105564" y="85398"/>
          <a:ext cx="5721484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図 3">
            <a:extLst>
              <a:ext uri="{FF2B5EF4-FFF2-40B4-BE49-F238E27FC236}">
                <a16:creationId xmlns:a16="http://schemas.microsoft.com/office/drawing/2014/main" id="{96A363B1-BA46-46C9-AB93-3C983B15BD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09607" y="2886899"/>
            <a:ext cx="2694280" cy="37190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46ACDFEC-940C-462F-B4DC-49F0A7B8573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35263" y="4436736"/>
            <a:ext cx="4077449" cy="2313756"/>
          </a:xfrm>
          <a:prstGeom prst="rect">
            <a:avLst/>
          </a:prstGeom>
        </p:spPr>
      </p:pic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93A513D3-BA60-4BE9-8805-6DE9D8EC856A}"/>
              </a:ext>
            </a:extLst>
          </p:cNvPr>
          <p:cNvCxnSpPr>
            <a:cxnSpLocks/>
          </p:cNvCxnSpPr>
          <p:nvPr/>
        </p:nvCxnSpPr>
        <p:spPr>
          <a:xfrm flipH="1">
            <a:off x="7312712" y="2886899"/>
            <a:ext cx="296895" cy="15498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E6177D5C-BE23-48A4-8D2C-EF41DD09304D}"/>
              </a:ext>
            </a:extLst>
          </p:cNvPr>
          <p:cNvCxnSpPr>
            <a:cxnSpLocks/>
          </p:cNvCxnSpPr>
          <p:nvPr/>
        </p:nvCxnSpPr>
        <p:spPr>
          <a:xfrm flipH="1">
            <a:off x="7263763" y="6605956"/>
            <a:ext cx="345844" cy="1205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5476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025EFD5-738C-41B9-87FE-0C00E211BD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" name="!!Arc">
            <a:extLst>
              <a:ext uri="{FF2B5EF4-FFF2-40B4-BE49-F238E27FC236}">
                <a16:creationId xmlns:a16="http://schemas.microsoft.com/office/drawing/2014/main" id="{835EF3DD-7D43-4A27-8967-A92FD8CC93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73531" y="407987"/>
            <a:ext cx="2987899" cy="2987899"/>
          </a:xfrm>
          <a:prstGeom prst="arc">
            <a:avLst>
              <a:gd name="adj1" fmla="val 16200000"/>
              <a:gd name="adj2" fmla="val 2563720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5A295925-50B8-4DF1-B8C0-F39C2AB581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7048" y="1041608"/>
            <a:ext cx="5721484" cy="1325563"/>
          </a:xfrm>
        </p:spPr>
        <p:txBody>
          <a:bodyPr>
            <a:normAutofit/>
          </a:bodyPr>
          <a:lstStyle/>
          <a:p>
            <a:r>
              <a:rPr kumimoji="1" lang="ja-JP" altLang="en-US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アバターに設定</a:t>
            </a:r>
            <a:br>
              <a:rPr kumimoji="1" lang="en-US" altLang="ja-JP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</a:br>
            <a:r>
              <a:rPr kumimoji="1" lang="ja-JP" altLang="en-US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できる項目は？</a:t>
            </a:r>
          </a:p>
        </p:txBody>
      </p:sp>
      <p:graphicFrame>
        <p:nvGraphicFramePr>
          <p:cNvPr id="5" name="コンテンツ プレースホルダー 2">
            <a:extLst>
              <a:ext uri="{FF2B5EF4-FFF2-40B4-BE49-F238E27FC236}">
                <a16:creationId xmlns:a16="http://schemas.microsoft.com/office/drawing/2014/main" id="{20A1E54E-E249-43DE-A076-DFED18DA3AE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91465192"/>
              </p:ext>
            </p:extLst>
          </p:nvPr>
        </p:nvGraphicFramePr>
        <p:xfrm>
          <a:off x="105564" y="0"/>
          <a:ext cx="5721484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図 3">
            <a:extLst>
              <a:ext uri="{FF2B5EF4-FFF2-40B4-BE49-F238E27FC236}">
                <a16:creationId xmlns:a16="http://schemas.microsoft.com/office/drawing/2014/main" id="{E9301A57-C541-44A4-9024-64FD85F72C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37301" y="4827361"/>
            <a:ext cx="1851820" cy="15546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4AE941F1-2648-4992-AE7E-87A675AB586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20601" y="2753140"/>
            <a:ext cx="2666981" cy="38300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0593334C-5812-46C7-A82B-093022911992}"/>
              </a:ext>
            </a:extLst>
          </p:cNvPr>
          <p:cNvCxnSpPr>
            <a:cxnSpLocks/>
          </p:cNvCxnSpPr>
          <p:nvPr/>
        </p:nvCxnSpPr>
        <p:spPr>
          <a:xfrm flipH="1">
            <a:off x="4236601" y="2753140"/>
            <a:ext cx="1584000" cy="28525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73B8AF4F-83A7-4F3B-8B24-E05315C0E1E2}"/>
              </a:ext>
            </a:extLst>
          </p:cNvPr>
          <p:cNvCxnSpPr>
            <a:cxnSpLocks/>
          </p:cNvCxnSpPr>
          <p:nvPr/>
        </p:nvCxnSpPr>
        <p:spPr>
          <a:xfrm flipH="1" flipV="1">
            <a:off x="4266419" y="6062870"/>
            <a:ext cx="1554182" cy="5202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図 21">
            <a:extLst>
              <a:ext uri="{FF2B5EF4-FFF2-40B4-BE49-F238E27FC236}">
                <a16:creationId xmlns:a16="http://schemas.microsoft.com/office/drawing/2014/main" id="{46897E3D-500C-4820-836E-1891D96DEF7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49002" y="2753140"/>
            <a:ext cx="2918713" cy="10135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708194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7">
            <a:extLst>
              <a:ext uri="{FF2B5EF4-FFF2-40B4-BE49-F238E27FC236}">
                <a16:creationId xmlns:a16="http://schemas.microsoft.com/office/drawing/2014/main" id="{1BB867FF-FC45-48F7-8104-F89BE54909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: Shape 9">
            <a:extLst>
              <a:ext uri="{FF2B5EF4-FFF2-40B4-BE49-F238E27FC236}">
                <a16:creationId xmlns:a16="http://schemas.microsoft.com/office/drawing/2014/main" id="{8BB56887-D0D5-4F0C-9E19-7247EB83C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510635C6-9AF0-4C2B-A22B-4F160C1F13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35192" y="365125"/>
            <a:ext cx="5518608" cy="1325563"/>
          </a:xfrm>
        </p:spPr>
        <p:txBody>
          <a:bodyPr>
            <a:normAutofit/>
          </a:bodyPr>
          <a:lstStyle/>
          <a:p>
            <a:r>
              <a:rPr kumimoji="1" lang="ja-JP" altLang="en-US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その他の設定</a:t>
            </a:r>
          </a:p>
        </p:txBody>
      </p:sp>
      <p:sp>
        <p:nvSpPr>
          <p:cNvPr id="26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V="1">
            <a:off x="555710" y="2183223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7A335C1-F6D7-4EBC-AD6B-B9FCE8BAE1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020" y="1087239"/>
            <a:ext cx="10515600" cy="4351338"/>
          </a:xfrm>
        </p:spPr>
        <p:txBody>
          <a:bodyPr>
            <a:normAutofit/>
          </a:bodyPr>
          <a:lstStyle/>
          <a:p>
            <a:r>
              <a:rPr kumimoji="1" lang="ja-JP" altLang="en-US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シーン名は忘れずに設定</a:t>
            </a:r>
            <a:br>
              <a:rPr kumimoji="1" lang="en-US" altLang="ja-JP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</a:br>
            <a:r>
              <a:rPr kumimoji="1" lang="ja-JP" altLang="en-US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（参加者や画像を選択すると隠れる）</a:t>
            </a:r>
            <a:endParaRPr kumimoji="1" lang="en-US" altLang="ja-JP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</a:endParaRPr>
          </a:p>
          <a:p>
            <a:r>
              <a:rPr kumimoji="1" lang="ja-JP" altLang="en-US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自動ズームもできる</a:t>
            </a:r>
            <a:endParaRPr kumimoji="1" lang="en-US" altLang="ja-JP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</a:endParaRP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9AE41F6F-87A6-46AA-8276-1101508850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0868" y="5168644"/>
            <a:ext cx="2918713" cy="14174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四角形: 角を丸くする 14">
            <a:extLst>
              <a:ext uri="{FF2B5EF4-FFF2-40B4-BE49-F238E27FC236}">
                <a16:creationId xmlns:a16="http://schemas.microsoft.com/office/drawing/2014/main" id="{4677415B-0877-4C28-8474-23BA5077F7C6}"/>
              </a:ext>
            </a:extLst>
          </p:cNvPr>
          <p:cNvSpPr/>
          <p:nvPr/>
        </p:nvSpPr>
        <p:spPr>
          <a:xfrm>
            <a:off x="7581876" y="5290824"/>
            <a:ext cx="715035" cy="720540"/>
          </a:xfrm>
          <a:prstGeom prst="roundRect">
            <a:avLst>
              <a:gd name="adj" fmla="val 16667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四角形: 角を丸くする 15">
            <a:extLst>
              <a:ext uri="{FF2B5EF4-FFF2-40B4-BE49-F238E27FC236}">
                <a16:creationId xmlns:a16="http://schemas.microsoft.com/office/drawing/2014/main" id="{D4711FE1-4781-4F8B-9588-F8EDADABE504}"/>
              </a:ext>
            </a:extLst>
          </p:cNvPr>
          <p:cNvSpPr/>
          <p:nvPr/>
        </p:nvSpPr>
        <p:spPr>
          <a:xfrm>
            <a:off x="5817526" y="6223829"/>
            <a:ext cx="715035" cy="360668"/>
          </a:xfrm>
          <a:prstGeom prst="roundRect">
            <a:avLst>
              <a:gd name="adj" fmla="val 16667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矢印: 右 17">
            <a:extLst>
              <a:ext uri="{FF2B5EF4-FFF2-40B4-BE49-F238E27FC236}">
                <a16:creationId xmlns:a16="http://schemas.microsoft.com/office/drawing/2014/main" id="{4585C672-0B37-4DE4-BCCD-B98676D05375}"/>
              </a:ext>
            </a:extLst>
          </p:cNvPr>
          <p:cNvSpPr/>
          <p:nvPr/>
        </p:nvSpPr>
        <p:spPr>
          <a:xfrm rot="20284407">
            <a:off x="6481240" y="6036404"/>
            <a:ext cx="1203179" cy="197930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25B8EF26-AFD2-4A76-A04D-8A2B39E28F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7290" y="2665929"/>
            <a:ext cx="3116850" cy="11278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1" name="四角形: 角を丸くする 20">
            <a:extLst>
              <a:ext uri="{FF2B5EF4-FFF2-40B4-BE49-F238E27FC236}">
                <a16:creationId xmlns:a16="http://schemas.microsoft.com/office/drawing/2014/main" id="{717CED72-471E-42CC-8341-47255B9A614D}"/>
              </a:ext>
            </a:extLst>
          </p:cNvPr>
          <p:cNvSpPr/>
          <p:nvPr/>
        </p:nvSpPr>
        <p:spPr>
          <a:xfrm>
            <a:off x="7263989" y="3176434"/>
            <a:ext cx="2603121" cy="574723"/>
          </a:xfrm>
          <a:prstGeom prst="roundRect">
            <a:avLst>
              <a:gd name="adj" fmla="val 16667"/>
            </a:avLst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66BA2711-8AA4-44BD-934D-963641F793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5567" y="2673802"/>
            <a:ext cx="3132091" cy="21337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7" name="四角形: 角を丸くする 26">
            <a:extLst>
              <a:ext uri="{FF2B5EF4-FFF2-40B4-BE49-F238E27FC236}">
                <a16:creationId xmlns:a16="http://schemas.microsoft.com/office/drawing/2014/main" id="{BC4CD643-F03A-4807-BEB4-975EEBD3B198}"/>
              </a:ext>
            </a:extLst>
          </p:cNvPr>
          <p:cNvSpPr/>
          <p:nvPr/>
        </p:nvSpPr>
        <p:spPr>
          <a:xfrm>
            <a:off x="4120051" y="4383392"/>
            <a:ext cx="2582407" cy="385185"/>
          </a:xfrm>
          <a:prstGeom prst="roundRect">
            <a:avLst>
              <a:gd name="adj" fmla="val 16667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矢印: 右 27">
            <a:extLst>
              <a:ext uri="{FF2B5EF4-FFF2-40B4-BE49-F238E27FC236}">
                <a16:creationId xmlns:a16="http://schemas.microsoft.com/office/drawing/2014/main" id="{4972DA93-6932-4B99-A10F-FFB1E974D846}"/>
              </a:ext>
            </a:extLst>
          </p:cNvPr>
          <p:cNvSpPr/>
          <p:nvPr/>
        </p:nvSpPr>
        <p:spPr>
          <a:xfrm>
            <a:off x="6711054" y="3217208"/>
            <a:ext cx="415573" cy="560923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四角形: 角を丸くする 28">
            <a:extLst>
              <a:ext uri="{FF2B5EF4-FFF2-40B4-BE49-F238E27FC236}">
                <a16:creationId xmlns:a16="http://schemas.microsoft.com/office/drawing/2014/main" id="{C2CB4F18-7D73-46F5-802E-6651FA6575D2}"/>
              </a:ext>
            </a:extLst>
          </p:cNvPr>
          <p:cNvSpPr/>
          <p:nvPr/>
        </p:nvSpPr>
        <p:spPr>
          <a:xfrm>
            <a:off x="3969538" y="3176434"/>
            <a:ext cx="2603121" cy="574723"/>
          </a:xfrm>
          <a:prstGeom prst="roundRect">
            <a:avLst>
              <a:gd name="adj" fmla="val 16667"/>
            </a:avLst>
          </a:prstGeom>
          <a:noFill/>
          <a:ln w="381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273556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B41A6732-C56C-4E75-AD25-B5C1AFCB2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kumimoji="1" lang="en-US" altLang="ja-JP" sz="54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Teams</a:t>
            </a:r>
            <a:r>
              <a:rPr lang="ja-JP" altLang="en-US" sz="54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 に送り込もう</a:t>
            </a:r>
            <a:endParaRPr kumimoji="1" lang="ja-JP" altLang="en-US" sz="54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</a:endParaRP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48B61E5-9480-4451-9842-8065FB11C8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6676" y="1806834"/>
            <a:ext cx="10515600" cy="4251960"/>
          </a:xfrm>
        </p:spPr>
        <p:txBody>
          <a:bodyPr>
            <a:normAutofit/>
          </a:bodyPr>
          <a:lstStyle/>
          <a:p>
            <a:r>
              <a:rPr kumimoji="1" lang="en-US" altLang="ja-JP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Teams </a:t>
            </a:r>
            <a:r>
              <a:rPr kumimoji="1" lang="ja-JP" altLang="en-US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で表示ボタンを押す</a:t>
            </a:r>
            <a:endParaRPr kumimoji="1" lang="en-US" altLang="ja-JP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</a:endParaRPr>
          </a:p>
          <a:p>
            <a:r>
              <a:rPr lang="en-US" altLang="ja-JP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Teams </a:t>
            </a:r>
            <a:r>
              <a:rPr lang="ja-JP" altLang="en-US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でアプリ追加に</a:t>
            </a:r>
            <a:endParaRPr kumimoji="1" lang="ja-JP" altLang="en-US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26D49F54-0F48-4BFF-ACA7-23BEE0C3A9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3064" y="1785228"/>
            <a:ext cx="3124471" cy="16460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四角形: 角を丸くする 11">
            <a:extLst>
              <a:ext uri="{FF2B5EF4-FFF2-40B4-BE49-F238E27FC236}">
                <a16:creationId xmlns:a16="http://schemas.microsoft.com/office/drawing/2014/main" id="{E544A36A-8553-4D55-8F04-DE2C3A1CAB72}"/>
              </a:ext>
            </a:extLst>
          </p:cNvPr>
          <p:cNvSpPr/>
          <p:nvPr/>
        </p:nvSpPr>
        <p:spPr>
          <a:xfrm>
            <a:off x="7701255" y="2309103"/>
            <a:ext cx="1612251" cy="42633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A85C1C9D-49CC-4709-8813-C27F32642A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2435" y="2735442"/>
            <a:ext cx="5030233" cy="38388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矢印: 右 13">
            <a:extLst>
              <a:ext uri="{FF2B5EF4-FFF2-40B4-BE49-F238E27FC236}">
                <a16:creationId xmlns:a16="http://schemas.microsoft.com/office/drawing/2014/main" id="{A050AA7F-1A47-4457-AE82-141804BB87B3}"/>
              </a:ext>
            </a:extLst>
          </p:cNvPr>
          <p:cNvSpPr/>
          <p:nvPr/>
        </p:nvSpPr>
        <p:spPr>
          <a:xfrm rot="9227539">
            <a:off x="6681327" y="2800062"/>
            <a:ext cx="1203179" cy="692392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793172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DC70E826-B736-48A2-A3DC-5807DE50F2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kumimoji="1" lang="en-US" altLang="ja-JP" sz="540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Teams</a:t>
            </a:r>
            <a:r>
              <a:rPr kumimoji="1" lang="ja-JP" altLang="en-US" sz="540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 側で受け取ろう</a:t>
            </a:r>
          </a:p>
        </p:txBody>
      </p:sp>
      <p:sp>
        <p:nvSpPr>
          <p:cNvPr id="15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9C04C96-B425-42DD-8957-10D1A508EF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5610" y="1929384"/>
            <a:ext cx="10515600" cy="4251960"/>
          </a:xfrm>
        </p:spPr>
        <p:txBody>
          <a:bodyPr>
            <a:normAutofit/>
          </a:bodyPr>
          <a:lstStyle/>
          <a:p>
            <a:r>
              <a:rPr kumimoji="1" lang="en-US" altLang="ja-JP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Teams</a:t>
            </a:r>
            <a:r>
              <a:rPr kumimoji="1" lang="ja-JP" altLang="en-US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に遷移して</a:t>
            </a:r>
            <a:br>
              <a:rPr kumimoji="1" lang="en-US" altLang="ja-JP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</a:br>
            <a:r>
              <a:rPr kumimoji="1" lang="ja-JP" altLang="en-US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インストール</a:t>
            </a:r>
            <a:r>
              <a:rPr lang="ja-JP" altLang="en-US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が続きます</a:t>
            </a:r>
            <a:endParaRPr lang="en-US" altLang="ja-JP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</a:endParaRPr>
          </a:p>
          <a:p>
            <a:r>
              <a:rPr kumimoji="1" lang="ja-JP" altLang="en-US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追加を押す</a:t>
            </a:r>
            <a:endParaRPr kumimoji="1" lang="en-US" altLang="ja-JP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</a:endParaRPr>
          </a:p>
          <a:p>
            <a:r>
              <a:rPr kumimoji="1" lang="ja-JP" altLang="en-US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日本語は文字化けします</a:t>
            </a:r>
            <a:endParaRPr kumimoji="1" lang="en-US" altLang="ja-JP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</a:endParaRPr>
          </a:p>
          <a:p>
            <a:r>
              <a:rPr lang="ja-JP" altLang="en-US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説明文も文字化け中</a:t>
            </a:r>
            <a:br>
              <a:rPr lang="en-US" altLang="ja-JP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</a:br>
            <a:r>
              <a:rPr lang="ja-JP" altLang="en-US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（アプリから変更できる）</a:t>
            </a:r>
            <a:endParaRPr kumimoji="1" lang="ja-JP" altLang="en-US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</a:endParaRP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BDDD60C9-1293-4897-AB08-E2A53D0CC3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635" y="4809584"/>
            <a:ext cx="6417396" cy="17703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四角形: 角を丸くする 15">
            <a:extLst>
              <a:ext uri="{FF2B5EF4-FFF2-40B4-BE49-F238E27FC236}">
                <a16:creationId xmlns:a16="http://schemas.microsoft.com/office/drawing/2014/main" id="{821F7222-AB83-4988-84BB-0A4BA9A11542}"/>
              </a:ext>
            </a:extLst>
          </p:cNvPr>
          <p:cNvSpPr/>
          <p:nvPr/>
        </p:nvSpPr>
        <p:spPr>
          <a:xfrm>
            <a:off x="171635" y="5099900"/>
            <a:ext cx="318560" cy="26998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四角形: 角を丸くする 16">
            <a:extLst>
              <a:ext uri="{FF2B5EF4-FFF2-40B4-BE49-F238E27FC236}">
                <a16:creationId xmlns:a16="http://schemas.microsoft.com/office/drawing/2014/main" id="{8E00854B-40A4-4C26-AD46-8F851B6BA961}"/>
              </a:ext>
            </a:extLst>
          </p:cNvPr>
          <p:cNvSpPr/>
          <p:nvPr/>
        </p:nvSpPr>
        <p:spPr>
          <a:xfrm>
            <a:off x="734506" y="5911363"/>
            <a:ext cx="500406" cy="26998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四角形: 角を丸くする 17">
            <a:extLst>
              <a:ext uri="{FF2B5EF4-FFF2-40B4-BE49-F238E27FC236}">
                <a16:creationId xmlns:a16="http://schemas.microsoft.com/office/drawing/2014/main" id="{F842F7C8-535A-445B-8649-1CFA077C2DB9}"/>
              </a:ext>
            </a:extLst>
          </p:cNvPr>
          <p:cNvSpPr/>
          <p:nvPr/>
        </p:nvSpPr>
        <p:spPr>
          <a:xfrm>
            <a:off x="2770695" y="5754879"/>
            <a:ext cx="3818335" cy="82502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矢印: 右 18">
            <a:extLst>
              <a:ext uri="{FF2B5EF4-FFF2-40B4-BE49-F238E27FC236}">
                <a16:creationId xmlns:a16="http://schemas.microsoft.com/office/drawing/2014/main" id="{4BFDFDB7-ADF1-473D-AB12-3B58F5E6DF8F}"/>
              </a:ext>
            </a:extLst>
          </p:cNvPr>
          <p:cNvSpPr/>
          <p:nvPr/>
        </p:nvSpPr>
        <p:spPr>
          <a:xfrm rot="3171731">
            <a:off x="255854" y="5487707"/>
            <a:ext cx="654835" cy="291111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矢印: 右 20">
            <a:extLst>
              <a:ext uri="{FF2B5EF4-FFF2-40B4-BE49-F238E27FC236}">
                <a16:creationId xmlns:a16="http://schemas.microsoft.com/office/drawing/2014/main" id="{5B4D1EBF-EB83-482F-A13B-7AD3FE8F3AFB}"/>
              </a:ext>
            </a:extLst>
          </p:cNvPr>
          <p:cNvSpPr/>
          <p:nvPr/>
        </p:nvSpPr>
        <p:spPr>
          <a:xfrm>
            <a:off x="1367265" y="5898076"/>
            <a:ext cx="1240545" cy="380460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B90E94DC-C9DB-4C9D-9EE7-816948D7CD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1145" y="1746541"/>
            <a:ext cx="7272409" cy="33649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四角形: 角を丸くする 9">
            <a:extLst>
              <a:ext uri="{FF2B5EF4-FFF2-40B4-BE49-F238E27FC236}">
                <a16:creationId xmlns:a16="http://schemas.microsoft.com/office/drawing/2014/main" id="{73959467-814E-4491-82DB-2F97C5186085}"/>
              </a:ext>
            </a:extLst>
          </p:cNvPr>
          <p:cNvSpPr/>
          <p:nvPr/>
        </p:nvSpPr>
        <p:spPr>
          <a:xfrm>
            <a:off x="6790001" y="2784047"/>
            <a:ext cx="1552722" cy="37851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921183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05CBC3C-2E5A-4839-8B9B-2E5A6ADF0F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27FF362-FC97-4BF5-949B-D4ADFA26E4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888549">
            <a:off x="-1059473" y="-1108988"/>
            <a:ext cx="7179830" cy="5226565"/>
          </a:xfrm>
          <a:custGeom>
            <a:avLst/>
            <a:gdLst>
              <a:gd name="connsiteX0" fmla="*/ 5217841 w 7179830"/>
              <a:gd name="connsiteY0" fmla="*/ 464824 h 5226565"/>
              <a:gd name="connsiteX1" fmla="*/ 5222490 w 7179830"/>
              <a:gd name="connsiteY1" fmla="*/ 464289 h 5226565"/>
              <a:gd name="connsiteX2" fmla="*/ 5216768 w 7179830"/>
              <a:gd name="connsiteY2" fmla="*/ 463394 h 5226565"/>
              <a:gd name="connsiteX3" fmla="*/ 5217841 w 7179830"/>
              <a:gd name="connsiteY3" fmla="*/ 464824 h 5226565"/>
              <a:gd name="connsiteX4" fmla="*/ 4945201 w 7179830"/>
              <a:gd name="connsiteY4" fmla="*/ 5226565 h 5226565"/>
              <a:gd name="connsiteX5" fmla="*/ 140449 w 7179830"/>
              <a:gd name="connsiteY5" fmla="*/ 2240811 h 5226565"/>
              <a:gd name="connsiteX6" fmla="*/ 232913 w 7179830"/>
              <a:gd name="connsiteY6" fmla="*/ 2052782 h 5226565"/>
              <a:gd name="connsiteX7" fmla="*/ 375714 w 7179830"/>
              <a:gd name="connsiteY7" fmla="*/ 1803205 h 5226565"/>
              <a:gd name="connsiteX8" fmla="*/ 1512756 w 7179830"/>
              <a:gd name="connsiteY8" fmla="*/ 638448 h 5226565"/>
              <a:gd name="connsiteX9" fmla="*/ 2902095 w 7179830"/>
              <a:gd name="connsiteY9" fmla="*/ 120440 h 5226565"/>
              <a:gd name="connsiteX10" fmla="*/ 2848453 w 7179830"/>
              <a:gd name="connsiteY10" fmla="*/ 125626 h 5226565"/>
              <a:gd name="connsiteX11" fmla="*/ 1837830 w 7179830"/>
              <a:gd name="connsiteY11" fmla="*/ 426203 h 5226565"/>
              <a:gd name="connsiteX12" fmla="*/ 214608 w 7179830"/>
              <a:gd name="connsiteY12" fmla="*/ 1882239 h 5226565"/>
              <a:gd name="connsiteX13" fmla="*/ 91317 w 7179830"/>
              <a:gd name="connsiteY13" fmla="*/ 2123701 h 5226565"/>
              <a:gd name="connsiteX14" fmla="*/ 64092 w 7179830"/>
              <a:gd name="connsiteY14" fmla="*/ 2193361 h 5226565"/>
              <a:gd name="connsiteX15" fmla="*/ 0 w 7179830"/>
              <a:gd name="connsiteY15" fmla="*/ 2153533 h 5226565"/>
              <a:gd name="connsiteX16" fmla="*/ 42834 w 7179830"/>
              <a:gd name="connsiteY16" fmla="*/ 2047277 h 5226565"/>
              <a:gd name="connsiteX17" fmla="*/ 923582 w 7179830"/>
              <a:gd name="connsiteY17" fmla="*/ 915600 h 5226565"/>
              <a:gd name="connsiteX18" fmla="*/ 2686989 w 7179830"/>
              <a:gd name="connsiteY18" fmla="*/ 73950 h 5226565"/>
              <a:gd name="connsiteX19" fmla="*/ 3059983 w 7179830"/>
              <a:gd name="connsiteY19" fmla="*/ 20308 h 5226565"/>
              <a:gd name="connsiteX20" fmla="*/ 3454435 w 7179830"/>
              <a:gd name="connsiteY20" fmla="*/ 1176 h 5226565"/>
              <a:gd name="connsiteX21" fmla="*/ 3923806 w 7179830"/>
              <a:gd name="connsiteY21" fmla="*/ 49990 h 5226565"/>
              <a:gd name="connsiteX22" fmla="*/ 5350874 w 7179830"/>
              <a:gd name="connsiteY22" fmla="*/ 426917 h 5226565"/>
              <a:gd name="connsiteX23" fmla="*/ 6607360 w 7179830"/>
              <a:gd name="connsiteY23" fmla="*/ 1075097 h 5226565"/>
              <a:gd name="connsiteX24" fmla="*/ 7110534 w 7179830"/>
              <a:gd name="connsiteY24" fmla="*/ 1541421 h 5226565"/>
              <a:gd name="connsiteX25" fmla="*/ 7179830 w 7179830"/>
              <a:gd name="connsiteY25" fmla="*/ 1630542 h 5226565"/>
              <a:gd name="connsiteX26" fmla="*/ 7136295 w 7179830"/>
              <a:gd name="connsiteY26" fmla="*/ 1700600 h 5226565"/>
              <a:gd name="connsiteX27" fmla="*/ 7131140 w 7179830"/>
              <a:gd name="connsiteY27" fmla="*/ 1693045 h 5226565"/>
              <a:gd name="connsiteX28" fmla="*/ 6577499 w 7179830"/>
              <a:gd name="connsiteY28" fmla="*/ 1148230 h 5226565"/>
              <a:gd name="connsiteX29" fmla="*/ 5494816 w 7179830"/>
              <a:gd name="connsiteY29" fmla="*/ 563527 h 5226565"/>
              <a:gd name="connsiteX30" fmla="*/ 5366967 w 7179830"/>
              <a:gd name="connsiteY30" fmla="*/ 514176 h 5226565"/>
              <a:gd name="connsiteX31" fmla="*/ 5244661 w 7179830"/>
              <a:gd name="connsiteY31" fmla="*/ 470725 h 5226565"/>
              <a:gd name="connsiteX32" fmla="*/ 5904822 w 7179830"/>
              <a:gd name="connsiteY32" fmla="*/ 815468 h 5226565"/>
              <a:gd name="connsiteX33" fmla="*/ 7015222 w 7179830"/>
              <a:gd name="connsiteY33" fmla="*/ 1815185 h 5226565"/>
              <a:gd name="connsiteX34" fmla="*/ 7040454 w 7179830"/>
              <a:gd name="connsiteY34" fmla="*/ 1854830 h 52265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7179830" h="5226565">
                <a:moveTo>
                  <a:pt x="5217841" y="464824"/>
                </a:moveTo>
                <a:lnTo>
                  <a:pt x="5222490" y="464289"/>
                </a:lnTo>
                <a:lnTo>
                  <a:pt x="5216768" y="463394"/>
                </a:lnTo>
                <a:cubicBezTo>
                  <a:pt x="5216768" y="463394"/>
                  <a:pt x="5216768" y="464646"/>
                  <a:pt x="5217841" y="464824"/>
                </a:cubicBezTo>
                <a:close/>
                <a:moveTo>
                  <a:pt x="4945201" y="5226565"/>
                </a:moveTo>
                <a:lnTo>
                  <a:pt x="140449" y="2240811"/>
                </a:lnTo>
                <a:lnTo>
                  <a:pt x="232913" y="2052782"/>
                </a:lnTo>
                <a:cubicBezTo>
                  <a:pt x="277693" y="1968290"/>
                  <a:pt x="325201" y="1885054"/>
                  <a:pt x="375714" y="1803205"/>
                </a:cubicBezTo>
                <a:cubicBezTo>
                  <a:pt x="667528" y="1329721"/>
                  <a:pt x="1039629" y="935091"/>
                  <a:pt x="1512756" y="638448"/>
                </a:cubicBezTo>
                <a:cubicBezTo>
                  <a:pt x="1939392" y="370950"/>
                  <a:pt x="2405724" y="210560"/>
                  <a:pt x="2902095" y="120440"/>
                </a:cubicBezTo>
                <a:cubicBezTo>
                  <a:pt x="2884054" y="118134"/>
                  <a:pt x="2865727" y="119904"/>
                  <a:pt x="2848453" y="125626"/>
                </a:cubicBezTo>
                <a:cubicBezTo>
                  <a:pt x="2498704" y="175943"/>
                  <a:pt x="2158217" y="277201"/>
                  <a:pt x="1837830" y="426203"/>
                </a:cubicBezTo>
                <a:cubicBezTo>
                  <a:pt x="1147094" y="744660"/>
                  <a:pt x="593502" y="1217071"/>
                  <a:pt x="214608" y="1882239"/>
                </a:cubicBezTo>
                <a:cubicBezTo>
                  <a:pt x="169441" y="1960776"/>
                  <a:pt x="128308" y="2041369"/>
                  <a:pt x="91317" y="2123701"/>
                </a:cubicBezTo>
                <a:lnTo>
                  <a:pt x="64092" y="2193361"/>
                </a:lnTo>
                <a:lnTo>
                  <a:pt x="0" y="2153533"/>
                </a:lnTo>
                <a:lnTo>
                  <a:pt x="42834" y="2047277"/>
                </a:lnTo>
                <a:cubicBezTo>
                  <a:pt x="241792" y="1615775"/>
                  <a:pt x="541268" y="1241591"/>
                  <a:pt x="923582" y="915600"/>
                </a:cubicBezTo>
                <a:cubicBezTo>
                  <a:pt x="1435331" y="478415"/>
                  <a:pt x="2028081" y="205375"/>
                  <a:pt x="2686989" y="73950"/>
                </a:cubicBezTo>
                <a:cubicBezTo>
                  <a:pt x="2810367" y="49274"/>
                  <a:pt x="2934818" y="32466"/>
                  <a:pt x="3059983" y="20308"/>
                </a:cubicBezTo>
                <a:cubicBezTo>
                  <a:pt x="3185149" y="8148"/>
                  <a:pt x="3308706" y="2963"/>
                  <a:pt x="3454435" y="1176"/>
                </a:cubicBezTo>
                <a:cubicBezTo>
                  <a:pt x="3599805" y="-5977"/>
                  <a:pt x="3761985" y="20665"/>
                  <a:pt x="3923806" y="49990"/>
                </a:cubicBezTo>
                <a:cubicBezTo>
                  <a:pt x="4409449" y="137964"/>
                  <a:pt x="4886867" y="257228"/>
                  <a:pt x="5350874" y="426917"/>
                </a:cubicBezTo>
                <a:cubicBezTo>
                  <a:pt x="5797001" y="589991"/>
                  <a:pt x="6223101" y="792223"/>
                  <a:pt x="6607360" y="1075097"/>
                </a:cubicBezTo>
                <a:cubicBezTo>
                  <a:pt x="6794438" y="1212779"/>
                  <a:pt x="6965102" y="1365689"/>
                  <a:pt x="7110534" y="1541421"/>
                </a:cubicBezTo>
                <a:lnTo>
                  <a:pt x="7179830" y="1630542"/>
                </a:lnTo>
                <a:lnTo>
                  <a:pt x="7136295" y="1700600"/>
                </a:lnTo>
                <a:lnTo>
                  <a:pt x="7131140" y="1693045"/>
                </a:lnTo>
                <a:cubicBezTo>
                  <a:pt x="6977874" y="1483026"/>
                  <a:pt x="6788448" y="1305671"/>
                  <a:pt x="6577499" y="1148230"/>
                </a:cubicBezTo>
                <a:cubicBezTo>
                  <a:pt x="6245452" y="900401"/>
                  <a:pt x="5878538" y="716408"/>
                  <a:pt x="5494816" y="563527"/>
                </a:cubicBezTo>
                <a:cubicBezTo>
                  <a:pt x="5452491" y="546487"/>
                  <a:pt x="5409881" y="530036"/>
                  <a:pt x="5366967" y="514176"/>
                </a:cubicBezTo>
                <a:cubicBezTo>
                  <a:pt x="5326377" y="499156"/>
                  <a:pt x="5285430" y="485210"/>
                  <a:pt x="5244661" y="470725"/>
                </a:cubicBezTo>
                <a:cubicBezTo>
                  <a:pt x="5471517" y="572127"/>
                  <a:pt x="5691970" y="687263"/>
                  <a:pt x="5904822" y="815468"/>
                </a:cubicBezTo>
                <a:cubicBezTo>
                  <a:pt x="6336645" y="1080104"/>
                  <a:pt x="6718758" y="1400351"/>
                  <a:pt x="7015222" y="1815185"/>
                </a:cubicBezTo>
                <a:lnTo>
                  <a:pt x="7040454" y="1854830"/>
                </a:lnTo>
                <a:close/>
              </a:path>
            </a:pathLst>
          </a:custGeom>
          <a:solidFill>
            <a:schemeClr val="accent2"/>
          </a:solidFill>
          <a:ln w="1270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DEC15ED4-5BF9-4312-9A04-5D56626322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6" y="673770"/>
            <a:ext cx="3644489" cy="2414488"/>
          </a:xfrm>
        </p:spPr>
        <p:txBody>
          <a:bodyPr anchor="t">
            <a:normAutofit/>
          </a:bodyPr>
          <a:lstStyle/>
          <a:p>
            <a:r>
              <a:rPr kumimoji="1" lang="ja-JP" altLang="en-US" sz="5400" dirty="0">
                <a:solidFill>
                  <a:srgbClr val="FFFFFF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たった</a:t>
            </a:r>
            <a:br>
              <a:rPr kumimoji="1" lang="en-US" altLang="ja-JP" sz="5400" dirty="0">
                <a:solidFill>
                  <a:srgbClr val="FFFFFF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</a:br>
            <a:r>
              <a:rPr kumimoji="1" lang="ja-JP" altLang="en-US" sz="5400" dirty="0">
                <a:solidFill>
                  <a:srgbClr val="FFFFFF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これだけで</a:t>
            </a:r>
            <a:br>
              <a:rPr kumimoji="1" lang="en-US" altLang="ja-JP" sz="5400" dirty="0">
                <a:solidFill>
                  <a:srgbClr val="FFFFFF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</a:br>
            <a:r>
              <a:rPr kumimoji="1" lang="ja-JP" altLang="en-US" sz="5400" dirty="0">
                <a:solidFill>
                  <a:srgbClr val="FFFFFF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設定完了！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8DCCA34-454F-4964-A026-B428469A29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9" y="882315"/>
            <a:ext cx="5254754" cy="5294647"/>
          </a:xfrm>
        </p:spPr>
        <p:txBody>
          <a:bodyPr>
            <a:normAutofit/>
          </a:bodyPr>
          <a:lstStyle/>
          <a:p>
            <a:r>
              <a:rPr kumimoji="1" lang="ja-JP" altLang="en-US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これで使えるようになりました！</a:t>
            </a:r>
            <a:endParaRPr kumimoji="1" lang="en-US" altLang="ja-JP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</a:endParaRPr>
          </a:p>
        </p:txBody>
      </p:sp>
      <p:graphicFrame>
        <p:nvGraphicFramePr>
          <p:cNvPr id="9" name="オブジェクト 8">
            <a:extLst>
              <a:ext uri="{FF2B5EF4-FFF2-40B4-BE49-F238E27FC236}">
                <a16:creationId xmlns:a16="http://schemas.microsoft.com/office/drawing/2014/main" id="{81E39301-870A-4C78-A7FA-68BB631A586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19427947"/>
              </p:ext>
            </p:extLst>
          </p:nvPr>
        </p:nvGraphicFramePr>
        <p:xfrm>
          <a:off x="4485735" y="2250344"/>
          <a:ext cx="6356350" cy="39880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ビットマップ イメージ" r:id="rId2" imgW="10310040" imgH="6469560" progId="Paint.Picture.1">
                  <p:embed/>
                </p:oleObj>
              </mc:Choice>
              <mc:Fallback>
                <p:oleObj name="ビットマップ イメージ" r:id="rId2" imgW="10310040" imgH="6469560" progId="Paint.Picture.1">
                  <p:embed/>
                  <p:pic>
                    <p:nvPicPr>
                      <p:cNvPr id="9" name="オブジェクト 8">
                        <a:extLst>
                          <a:ext uri="{FF2B5EF4-FFF2-40B4-BE49-F238E27FC236}">
                            <a16:creationId xmlns:a16="http://schemas.microsoft.com/office/drawing/2014/main" id="{81E39301-870A-4C78-A7FA-68BB631A586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485735" y="2250344"/>
                        <a:ext cx="6356350" cy="39880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027357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7">
            <a:extLst>
              <a:ext uri="{FF2B5EF4-FFF2-40B4-BE49-F238E27FC236}">
                <a16:creationId xmlns:a16="http://schemas.microsoft.com/office/drawing/2014/main" id="{1709F1D5-B0F1-4714-A239-E5B61C1619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28FB460-D3FF-4440-A020-05982A09E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0546" y="1011045"/>
            <a:ext cx="4369859" cy="4369859"/>
          </a:xfrm>
          <a:prstGeom prst="roundRect">
            <a:avLst>
              <a:gd name="adj" fmla="val 275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AE11989B-3F7D-4373-BE1F-36B2452115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6826" y="1112969"/>
            <a:ext cx="3937298" cy="4166010"/>
          </a:xfrm>
        </p:spPr>
        <p:txBody>
          <a:bodyPr>
            <a:normAutofit/>
          </a:bodyPr>
          <a:lstStyle/>
          <a:p>
            <a:r>
              <a:rPr kumimoji="1" lang="ja-JP" altLang="en-US">
                <a:solidFill>
                  <a:srgbClr val="FFFFFF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諸注意１</a:t>
            </a:r>
          </a:p>
        </p:txBody>
      </p:sp>
      <p:sp>
        <p:nvSpPr>
          <p:cNvPr id="15" name="Freeform: Shape 11">
            <a:extLst>
              <a:ext uri="{FF2B5EF4-FFF2-40B4-BE49-F238E27FC236}">
                <a16:creationId xmlns:a16="http://schemas.microsoft.com/office/drawing/2014/main" id="{14847E93-7DC1-4D4B-8829-B19AA7137C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30529" y="0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Freeform: Shape 13">
            <a:extLst>
              <a:ext uri="{FF2B5EF4-FFF2-40B4-BE49-F238E27FC236}">
                <a16:creationId xmlns:a16="http://schemas.microsoft.com/office/drawing/2014/main" id="{5566D6E1-03A1-4D73-A4E0-35D74D568A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961511" y="-1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F835A99-04AC-494A-A572-AFE8413CC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2936831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4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591AE28-9E47-47B1-94BA-BDAB85C7FD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820880"/>
            <a:ext cx="5257799" cy="4889350"/>
          </a:xfrm>
        </p:spPr>
        <p:txBody>
          <a:bodyPr anchor="t">
            <a:normAutofit/>
          </a:bodyPr>
          <a:lstStyle/>
          <a:p>
            <a:r>
              <a:rPr lang="en-US" altLang="ja-JP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Teams</a:t>
            </a:r>
            <a:r>
              <a:rPr lang="ja-JP" altLang="en-US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 に追加できない</a:t>
            </a:r>
            <a:br>
              <a:rPr lang="en-US" altLang="ja-JP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</a:br>
            <a:r>
              <a:rPr lang="ja-JP" altLang="en-US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場合はプレビュー設定を</a:t>
            </a:r>
            <a:br>
              <a:rPr lang="en-US" altLang="ja-JP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</a:br>
            <a:r>
              <a:rPr lang="ja-JP" altLang="en-US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確認しよう</a:t>
            </a:r>
            <a:endParaRPr kumimoji="1" lang="ja-JP" altLang="en-US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7B786209-1B0B-4CA9-9BDD-F7327066A8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835649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2D2964BB-484D-45AE-AD66-D407D06296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418308" y="5717905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6691AC69-A76E-4DAB-B565-468B6B87AC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132972" y="6258755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1" name="図 20">
            <a:extLst>
              <a:ext uri="{FF2B5EF4-FFF2-40B4-BE49-F238E27FC236}">
                <a16:creationId xmlns:a16="http://schemas.microsoft.com/office/drawing/2014/main" id="{1FC74074-CF51-4D6F-8BCE-255D5A5442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2722" y="3644744"/>
            <a:ext cx="4204910" cy="28863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3" name="四角形: 角を丸くする 22">
            <a:extLst>
              <a:ext uri="{FF2B5EF4-FFF2-40B4-BE49-F238E27FC236}">
                <a16:creationId xmlns:a16="http://schemas.microsoft.com/office/drawing/2014/main" id="{79D306F8-6815-4AAE-B83D-0BAEEF69CE7E}"/>
              </a:ext>
            </a:extLst>
          </p:cNvPr>
          <p:cNvSpPr/>
          <p:nvPr/>
        </p:nvSpPr>
        <p:spPr>
          <a:xfrm>
            <a:off x="6582942" y="5942385"/>
            <a:ext cx="1885950" cy="58872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620633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709F1D5-B0F1-4714-A239-E5B61C1619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28FB460-D3FF-4440-A020-05982A09E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0546" y="1011045"/>
            <a:ext cx="4369859" cy="4369859"/>
          </a:xfrm>
          <a:prstGeom prst="roundRect">
            <a:avLst>
              <a:gd name="adj" fmla="val 275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AE11989B-3F7D-4373-BE1F-36B2452115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6826" y="1112969"/>
            <a:ext cx="3937298" cy="4166010"/>
          </a:xfrm>
        </p:spPr>
        <p:txBody>
          <a:bodyPr>
            <a:normAutofit/>
          </a:bodyPr>
          <a:lstStyle/>
          <a:p>
            <a:r>
              <a:rPr kumimoji="1" lang="ja-JP" altLang="en-US">
                <a:solidFill>
                  <a:srgbClr val="FFFFFF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諸注意２</a:t>
            </a:r>
          </a:p>
        </p:txBody>
      </p:sp>
      <p:sp>
        <p:nvSpPr>
          <p:cNvPr id="6" name="Freeform: Shape 11">
            <a:extLst>
              <a:ext uri="{FF2B5EF4-FFF2-40B4-BE49-F238E27FC236}">
                <a16:creationId xmlns:a16="http://schemas.microsoft.com/office/drawing/2014/main" id="{14847E93-7DC1-4D4B-8829-B19AA7137C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30529" y="0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" name="Freeform: Shape 13">
            <a:extLst>
              <a:ext uri="{FF2B5EF4-FFF2-40B4-BE49-F238E27FC236}">
                <a16:creationId xmlns:a16="http://schemas.microsoft.com/office/drawing/2014/main" id="{5566D6E1-03A1-4D73-A4E0-35D74D568A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961511" y="-1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F835A99-04AC-494A-A572-AFE8413CC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2936831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4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591AE28-9E47-47B1-94BA-BDAB85C7FD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820880"/>
            <a:ext cx="5257799" cy="4889350"/>
          </a:xfrm>
        </p:spPr>
        <p:txBody>
          <a:bodyPr anchor="t">
            <a:normAutofit/>
          </a:bodyPr>
          <a:lstStyle/>
          <a:p>
            <a:r>
              <a:rPr kumimoji="1" lang="en-US" altLang="ja-JP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Teams</a:t>
            </a:r>
            <a:r>
              <a:rPr kumimoji="1" lang="ja-JP" altLang="en-US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 管理者設定も忘れずに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7B786209-1B0B-4CA9-9BDD-F7327066A8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835649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2D2964BB-484D-45AE-AD66-D407D06296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418308" y="5717905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6691AC69-A76E-4DAB-B565-468B6B87AC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132972" y="6258755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1" name="図 20">
            <a:extLst>
              <a:ext uri="{FF2B5EF4-FFF2-40B4-BE49-F238E27FC236}">
                <a16:creationId xmlns:a16="http://schemas.microsoft.com/office/drawing/2014/main" id="{3CA20E18-088C-4EF0-9A55-0059BE5F29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0685" y="2086720"/>
            <a:ext cx="5631668" cy="17146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3" name="四角形: 角を丸くする 22">
            <a:extLst>
              <a:ext uri="{FF2B5EF4-FFF2-40B4-BE49-F238E27FC236}">
                <a16:creationId xmlns:a16="http://schemas.microsoft.com/office/drawing/2014/main" id="{C761D5C9-200B-40FB-81E2-DDF747D96314}"/>
              </a:ext>
            </a:extLst>
          </p:cNvPr>
          <p:cNvSpPr/>
          <p:nvPr/>
        </p:nvSpPr>
        <p:spPr>
          <a:xfrm>
            <a:off x="6370685" y="2201963"/>
            <a:ext cx="1798685" cy="37138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四角形: 角を丸くする 23">
            <a:extLst>
              <a:ext uri="{FF2B5EF4-FFF2-40B4-BE49-F238E27FC236}">
                <a16:creationId xmlns:a16="http://schemas.microsoft.com/office/drawing/2014/main" id="{69BFD7AB-A71A-4C76-BE4A-6DAA375105F9}"/>
              </a:ext>
            </a:extLst>
          </p:cNvPr>
          <p:cNvSpPr/>
          <p:nvPr/>
        </p:nvSpPr>
        <p:spPr>
          <a:xfrm>
            <a:off x="6646910" y="3335438"/>
            <a:ext cx="1798685" cy="37138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四角形: 角を丸くする 24">
            <a:extLst>
              <a:ext uri="{FF2B5EF4-FFF2-40B4-BE49-F238E27FC236}">
                <a16:creationId xmlns:a16="http://schemas.microsoft.com/office/drawing/2014/main" id="{8EC38D52-A8C4-41D1-ABA8-488D15131A0E}"/>
              </a:ext>
            </a:extLst>
          </p:cNvPr>
          <p:cNvSpPr/>
          <p:nvPr/>
        </p:nvSpPr>
        <p:spPr>
          <a:xfrm>
            <a:off x="9891890" y="3337036"/>
            <a:ext cx="1977113" cy="37138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6" name="図 25">
            <a:extLst>
              <a:ext uri="{FF2B5EF4-FFF2-40B4-BE49-F238E27FC236}">
                <a16:creationId xmlns:a16="http://schemas.microsoft.com/office/drawing/2014/main" id="{49220520-5C97-469A-A877-97D10D0A3D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9564" y="4359090"/>
            <a:ext cx="4762913" cy="21337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7" name="四角形: 角を丸くする 26">
            <a:extLst>
              <a:ext uri="{FF2B5EF4-FFF2-40B4-BE49-F238E27FC236}">
                <a16:creationId xmlns:a16="http://schemas.microsoft.com/office/drawing/2014/main" id="{ECA12DE6-3ECB-4EC5-83CD-7D9E5C90491B}"/>
              </a:ext>
            </a:extLst>
          </p:cNvPr>
          <p:cNvSpPr/>
          <p:nvPr/>
        </p:nvSpPr>
        <p:spPr>
          <a:xfrm>
            <a:off x="5725922" y="5526188"/>
            <a:ext cx="4145768" cy="37138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矢印: 右 18">
            <a:extLst>
              <a:ext uri="{FF2B5EF4-FFF2-40B4-BE49-F238E27FC236}">
                <a16:creationId xmlns:a16="http://schemas.microsoft.com/office/drawing/2014/main" id="{ADBA6252-FD04-4A89-8994-3A28E0D37A01}"/>
              </a:ext>
            </a:extLst>
          </p:cNvPr>
          <p:cNvSpPr/>
          <p:nvPr/>
        </p:nvSpPr>
        <p:spPr>
          <a:xfrm rot="4349988">
            <a:off x="7681424" y="2548684"/>
            <a:ext cx="901770" cy="692392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矢印: 右 27">
            <a:extLst>
              <a:ext uri="{FF2B5EF4-FFF2-40B4-BE49-F238E27FC236}">
                <a16:creationId xmlns:a16="http://schemas.microsoft.com/office/drawing/2014/main" id="{C711A67B-37A7-4EA9-9732-09D61F468357}"/>
              </a:ext>
            </a:extLst>
          </p:cNvPr>
          <p:cNvSpPr/>
          <p:nvPr/>
        </p:nvSpPr>
        <p:spPr>
          <a:xfrm>
            <a:off x="8547526" y="3361895"/>
            <a:ext cx="1324163" cy="324498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矢印: 右 28">
            <a:extLst>
              <a:ext uri="{FF2B5EF4-FFF2-40B4-BE49-F238E27FC236}">
                <a16:creationId xmlns:a16="http://schemas.microsoft.com/office/drawing/2014/main" id="{5BF46D0E-8883-40C6-A23D-9DF50BADDB8F}"/>
              </a:ext>
            </a:extLst>
          </p:cNvPr>
          <p:cNvSpPr/>
          <p:nvPr/>
        </p:nvSpPr>
        <p:spPr>
          <a:xfrm rot="7636616">
            <a:off x="8335813" y="4122971"/>
            <a:ext cx="1823890" cy="1011972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250585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89DDA0CF-7E34-4BE2-A7EE-27810B3776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kumimoji="1" lang="en-US" altLang="ja-JP">
                <a:solidFill>
                  <a:srgbClr val="FFFFFF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Together</a:t>
            </a:r>
            <a:r>
              <a:rPr kumimoji="1" lang="ja-JP" altLang="en-US">
                <a:solidFill>
                  <a:srgbClr val="FFFFFF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 モードとは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2A3B866-B09D-46E9-98C3-DFD9BCEE34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1832171"/>
            <a:ext cx="6906491" cy="3103963"/>
          </a:xfrm>
        </p:spPr>
        <p:txBody>
          <a:bodyPr anchor="t">
            <a:normAutofit/>
          </a:bodyPr>
          <a:lstStyle/>
          <a:p>
            <a:r>
              <a:rPr kumimoji="1" lang="en-US" altLang="ja-JP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Microsoft Teams</a:t>
            </a:r>
            <a:r>
              <a:rPr kumimoji="1" lang="ja-JP" altLang="en-US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 の </a:t>
            </a:r>
            <a:r>
              <a:rPr kumimoji="1" lang="en-US" altLang="ja-JP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Web</a:t>
            </a:r>
            <a:r>
              <a:rPr kumimoji="1" lang="ja-JP" altLang="en-US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 会議をより</a:t>
            </a:r>
            <a:br>
              <a:rPr kumimoji="1" lang="en-US" altLang="ja-JP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</a:br>
            <a:r>
              <a:rPr kumimoji="1" lang="ja-JP" altLang="en-US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ドラマチックに見せる機能</a:t>
            </a:r>
            <a:endParaRPr kumimoji="1" lang="en-US" altLang="ja-JP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</a:endParaRPr>
          </a:p>
          <a:p>
            <a:r>
              <a:rPr lang="ja-JP" altLang="en-US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この機能を利用すると、</a:t>
            </a:r>
            <a:br>
              <a:rPr lang="en-US" altLang="ja-JP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</a:br>
            <a:r>
              <a:rPr lang="ja-JP" altLang="en-US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人はストレスを感じにくくなるらしい</a:t>
            </a:r>
            <a:endParaRPr lang="en-US" altLang="ja-JP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</a:endParaRPr>
          </a:p>
          <a:p>
            <a:r>
              <a:rPr lang="ja-JP" altLang="en-US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様々なシーンが用意されているので、</a:t>
            </a:r>
            <a:br>
              <a:rPr lang="en-US" altLang="ja-JP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</a:br>
            <a:r>
              <a:rPr lang="ja-JP" altLang="en-US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打ち合わせ後の気分転換にも最適</a:t>
            </a:r>
            <a:endParaRPr lang="en-US" altLang="ja-JP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62A0A010-6F98-4D78-95E5-984CE3D014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566" y="4334095"/>
            <a:ext cx="3678029" cy="2097025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AD0D120D-23E0-41E7-A429-D43FB7A6464C}"/>
              </a:ext>
            </a:extLst>
          </p:cNvPr>
          <p:cNvSpPr txBox="1"/>
          <p:nvPr/>
        </p:nvSpPr>
        <p:spPr>
          <a:xfrm>
            <a:off x="400480" y="6420913"/>
            <a:ext cx="424111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00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https://techcommunity.microsoft.com/t5/microsoft-teams-blog/</a:t>
            </a:r>
            <a:br>
              <a:rPr lang="en-US" altLang="ja-JP" sz="100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</a:br>
            <a:r>
              <a:rPr lang="ja-JP" altLang="en-US" sz="100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how-to-get-the-most-from-together-mode/ba-p/1509496</a:t>
            </a:r>
          </a:p>
        </p:txBody>
      </p:sp>
    </p:spTree>
    <p:extLst>
      <p:ext uri="{BB962C8B-B14F-4D97-AF65-F5344CB8AC3E}">
        <p14:creationId xmlns:p14="http://schemas.microsoft.com/office/powerpoint/2010/main" val="24907778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709F1D5-B0F1-4714-A239-E5B61C1619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28FB460-D3FF-4440-A020-05982A09E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0546" y="1011045"/>
            <a:ext cx="4369859" cy="4369859"/>
          </a:xfrm>
          <a:prstGeom prst="roundRect">
            <a:avLst>
              <a:gd name="adj" fmla="val 275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A790A7A0-0D31-4F02-AD93-478AB364AF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6826" y="1112969"/>
            <a:ext cx="3937298" cy="4166010"/>
          </a:xfrm>
        </p:spPr>
        <p:txBody>
          <a:bodyPr>
            <a:normAutofit/>
          </a:bodyPr>
          <a:lstStyle/>
          <a:p>
            <a:r>
              <a:rPr kumimoji="1" lang="ja-JP" altLang="en-US" dirty="0">
                <a:solidFill>
                  <a:srgbClr val="FFFFFF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カスタム画面</a:t>
            </a:r>
            <a:br>
              <a:rPr kumimoji="1" lang="en-US" altLang="ja-JP" dirty="0">
                <a:solidFill>
                  <a:srgbClr val="FFFFFF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</a:br>
            <a:r>
              <a:rPr kumimoji="1" lang="ja-JP" altLang="en-US" dirty="0">
                <a:solidFill>
                  <a:srgbClr val="FFFFFF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作成とは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4847E93-7DC1-4D4B-8829-B19AA7137C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30529" y="0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5566D6E1-03A1-4D73-A4E0-35D74D568A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961511" y="-1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F835A99-04AC-494A-A572-AFE8413CC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2936831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4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98DBC86-D49F-4C15-B4A4-A2819C01FD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461816"/>
            <a:ext cx="5257799" cy="3468316"/>
          </a:xfrm>
        </p:spPr>
        <p:txBody>
          <a:bodyPr anchor="t">
            <a:normAutofit/>
          </a:bodyPr>
          <a:lstStyle/>
          <a:p>
            <a:r>
              <a:rPr kumimoji="1" lang="en-US" altLang="ja-JP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Microsoft Build 2021 </a:t>
            </a:r>
            <a:r>
              <a:rPr kumimoji="1" lang="ja-JP" altLang="en-US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で</a:t>
            </a:r>
            <a:br>
              <a:rPr kumimoji="1" lang="en-US" altLang="ja-JP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</a:br>
            <a:r>
              <a:rPr kumimoji="1" lang="ja-JP" altLang="en-US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アナウンスされた「シーン」を</a:t>
            </a:r>
            <a:br>
              <a:rPr kumimoji="1" lang="en-US" altLang="ja-JP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</a:br>
            <a:r>
              <a:rPr kumimoji="1" lang="ja-JP" altLang="en-US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作成する機能</a:t>
            </a:r>
            <a:endParaRPr kumimoji="1" lang="en-US" altLang="ja-JP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</a:endParaRPr>
          </a:p>
          <a:p>
            <a:r>
              <a:rPr lang="ja-JP" altLang="en-US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好きな画像の上に会議参加者を配置していく</a:t>
            </a:r>
            <a:endParaRPr kumimoji="1" lang="en-US" altLang="ja-JP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</a:endParaRPr>
          </a:p>
          <a:p>
            <a:r>
              <a:rPr lang="en-US" altLang="ja-JP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Teams Developer</a:t>
            </a:r>
            <a:r>
              <a:rPr lang="ja-JP" altLang="en-US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 </a:t>
            </a:r>
            <a:r>
              <a:rPr lang="en-US" altLang="ja-JP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Portal</a:t>
            </a:r>
            <a:r>
              <a:rPr lang="ja-JP" altLang="en-US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 </a:t>
            </a:r>
            <a:br>
              <a:rPr lang="en-US" altLang="ja-JP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</a:br>
            <a:r>
              <a:rPr lang="ja-JP" altLang="en-US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内で作成できる</a:t>
            </a:r>
            <a:endParaRPr kumimoji="1" lang="ja-JP" altLang="en-US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7B786209-1B0B-4CA9-9BDD-F7327066A8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835649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2D2964BB-484D-45AE-AD66-D407D06296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418308" y="5717905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6691AC69-A76E-4DAB-B565-468B6B87AC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132972" y="6258755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7820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2554CA6-288E-4202-BC52-2E5A8F0C0A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10BB131-AC8E-4A8E-A5D1-36260F720C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9189" y="1119031"/>
            <a:ext cx="4619938" cy="46199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079CDACF-F205-4A5C-8B9C-145377D57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1074" y="1530908"/>
            <a:ext cx="3240506" cy="4064628"/>
          </a:xfrm>
        </p:spPr>
        <p:txBody>
          <a:bodyPr>
            <a:normAutofit/>
          </a:bodyPr>
          <a:lstStyle/>
          <a:p>
            <a:r>
              <a:rPr kumimoji="1" lang="ja-JP" altLang="en-US" dirty="0">
                <a:solidFill>
                  <a:srgbClr val="FFFFFF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さっそく</a:t>
            </a:r>
            <a:br>
              <a:rPr kumimoji="1" lang="en-US" altLang="ja-JP" dirty="0">
                <a:solidFill>
                  <a:srgbClr val="FFFFFF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</a:br>
            <a:r>
              <a:rPr kumimoji="1" lang="ja-JP" altLang="en-US" dirty="0">
                <a:solidFill>
                  <a:srgbClr val="FFFFFF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作って</a:t>
            </a:r>
            <a:br>
              <a:rPr kumimoji="1" lang="en-US" altLang="ja-JP" dirty="0">
                <a:solidFill>
                  <a:srgbClr val="FFFFFF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</a:br>
            <a:r>
              <a:rPr kumimoji="1" lang="ja-JP" altLang="en-US" dirty="0">
                <a:solidFill>
                  <a:srgbClr val="FFFFFF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みよう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5B7778FC-632E-4DCA-A7CB-0D7731CCF9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9809111">
            <a:off x="8683720" y="941148"/>
            <a:ext cx="2987899" cy="2987899"/>
          </a:xfrm>
          <a:prstGeom prst="arc">
            <a:avLst>
              <a:gd name="adj1" fmla="val 15817365"/>
              <a:gd name="adj2" fmla="val 178138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A23A907-97FB-4A8F-880A-DD77401C42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0048" y="4780992"/>
            <a:ext cx="546100" cy="546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638FD45-7AFF-453C-B707-5AFBAA8153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70153" y="1575602"/>
            <a:ext cx="5911799" cy="2462455"/>
          </a:xfrm>
        </p:spPr>
        <p:txBody>
          <a:bodyPr>
            <a:normAutofit/>
          </a:bodyPr>
          <a:lstStyle/>
          <a:p>
            <a:r>
              <a:rPr kumimoji="1" lang="ja-JP" altLang="en-US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以下アドレスにアクセス</a:t>
            </a:r>
            <a:endParaRPr kumimoji="1" lang="en-US" altLang="ja-JP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</a:endParaRPr>
          </a:p>
          <a:p>
            <a:r>
              <a:rPr kumimoji="1" lang="en-US" altLang="ja-JP" sz="20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hlinkClick r:id="rId2"/>
              </a:rPr>
              <a:t>https://dev.teams.microsoft.com/scenes</a:t>
            </a:r>
            <a:endParaRPr kumimoji="1" lang="en-US" altLang="ja-JP" sz="20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</a:endParaRPr>
          </a:p>
          <a:p>
            <a:r>
              <a:rPr kumimoji="1" lang="en-US" altLang="ja-JP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Tools</a:t>
            </a:r>
            <a:r>
              <a:rPr kumimoji="1" lang="ja-JP" altLang="en-US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 から シーンスタジオを選択</a:t>
            </a:r>
            <a:endParaRPr kumimoji="1" lang="en-US" altLang="ja-JP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</a:endParaRPr>
          </a:p>
          <a:p>
            <a:r>
              <a:rPr lang="en-US" altLang="ja-JP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Create a new scene</a:t>
            </a:r>
            <a:r>
              <a:rPr lang="ja-JP" altLang="en-US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 を押下</a:t>
            </a:r>
            <a:endParaRPr kumimoji="1" lang="ja-JP" altLang="en-US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</a:endParaRPr>
          </a:p>
        </p:txBody>
      </p:sp>
      <p:graphicFrame>
        <p:nvGraphicFramePr>
          <p:cNvPr id="9" name="オブジェクト 8">
            <a:extLst>
              <a:ext uri="{FF2B5EF4-FFF2-40B4-BE49-F238E27FC236}">
                <a16:creationId xmlns:a16="http://schemas.microsoft.com/office/drawing/2014/main" id="{818AD0B6-46BF-41E5-95DC-63ECB9FB61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87661996"/>
              </p:ext>
            </p:extLst>
          </p:nvPr>
        </p:nvGraphicFramePr>
        <p:xfrm>
          <a:off x="5717117" y="3462887"/>
          <a:ext cx="4619938" cy="31954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ms-resource:Resources/OleClassShortDisplayName" r:id="rId3" imgW="6477120" imgH="4480560" progId="Paint.Picture.1">
                  <p:embed/>
                </p:oleObj>
              </mc:Choice>
              <mc:Fallback>
                <p:oleObj name="ms-resource:Resources/OleClassShortDisplayName" r:id="rId3" imgW="6477120" imgH="4480560" progId="Paint.Picture.1">
                  <p:embed/>
                  <p:pic>
                    <p:nvPicPr>
                      <p:cNvPr id="9" name="オブジェクト 8">
                        <a:extLst>
                          <a:ext uri="{FF2B5EF4-FFF2-40B4-BE49-F238E27FC236}">
                            <a16:creationId xmlns:a16="http://schemas.microsoft.com/office/drawing/2014/main" id="{818AD0B6-46BF-41E5-95DC-63ECB9FB618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717117" y="3462887"/>
                        <a:ext cx="4619938" cy="319545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455408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92FEB64-6EEA-4759-B4A4-BD2C1E66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10BB131-AC8E-4A8E-A5D1-36260F720C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7393" y="847600"/>
            <a:ext cx="4619938" cy="46199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D48C77FB-6332-4AA8-B223-A99B11EAF6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9278" y="1125255"/>
            <a:ext cx="3240506" cy="4064628"/>
          </a:xfrm>
        </p:spPr>
        <p:txBody>
          <a:bodyPr>
            <a:normAutofit/>
          </a:bodyPr>
          <a:lstStyle/>
          <a:p>
            <a:r>
              <a:rPr kumimoji="1" lang="ja-JP" altLang="en-US" dirty="0">
                <a:solidFill>
                  <a:srgbClr val="FFFFFF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作成画面はこんな感じ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4847E93-7DC1-4D4B-8829-B19AA7137C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30529" y="0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5566D6E1-03A1-4D73-A4E0-35D74D568A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961511" y="-1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F835A99-04AC-494A-A572-AFE8413CC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2936831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4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0561DF1-B72D-4B2E-ADC8-624D2DED8B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490631"/>
            <a:ext cx="5257799" cy="3260926"/>
          </a:xfrm>
        </p:spPr>
        <p:txBody>
          <a:bodyPr anchor="t">
            <a:normAutofit/>
          </a:bodyPr>
          <a:lstStyle/>
          <a:p>
            <a:r>
              <a:rPr kumimoji="1" lang="en-US" altLang="ja-JP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Web </a:t>
            </a:r>
            <a:r>
              <a:rPr kumimoji="1" lang="ja-JP" altLang="en-US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ブラウザー上で</a:t>
            </a:r>
            <a:br>
              <a:rPr kumimoji="1" lang="en-US" altLang="ja-JP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</a:br>
            <a:r>
              <a:rPr kumimoji="1" lang="ja-JP" altLang="en-US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完結できる</a:t>
            </a:r>
            <a:endParaRPr kumimoji="1" lang="en-US" altLang="ja-JP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</a:endParaRPr>
          </a:p>
          <a:p>
            <a:r>
              <a:rPr kumimoji="1" lang="ja-JP" altLang="en-US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画像の追加と参加者の選択</a:t>
            </a:r>
            <a:br>
              <a:rPr kumimoji="1" lang="en-US" altLang="ja-JP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</a:br>
            <a:r>
              <a:rPr kumimoji="1" lang="ja-JP" altLang="en-US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だけでシーンの作成が可能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7B786209-1B0B-4CA9-9BDD-F7327066A8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835649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2D2964BB-484D-45AE-AD66-D407D06296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405056" y="5717905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6691AC69-A76E-4DAB-B565-468B6B87AC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132972" y="6258755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13" name="オブジェクト 12">
            <a:extLst>
              <a:ext uri="{FF2B5EF4-FFF2-40B4-BE49-F238E27FC236}">
                <a16:creationId xmlns:a16="http://schemas.microsoft.com/office/drawing/2014/main" id="{C7B67E68-EDD4-4831-A28A-A1046FEF982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10193322"/>
              </p:ext>
            </p:extLst>
          </p:nvPr>
        </p:nvGraphicFramePr>
        <p:xfrm>
          <a:off x="4425108" y="3305357"/>
          <a:ext cx="7213367" cy="33840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ms-resource:Resources/OleClassShortDisplayName" r:id="rId2" imgW="14630400" imgH="6873120" progId="Paint.Picture.1">
                  <p:embed/>
                </p:oleObj>
              </mc:Choice>
              <mc:Fallback>
                <p:oleObj name="ms-resource:Resources/OleClassShortDisplayName" r:id="rId2" imgW="14630400" imgH="6873120" progId="Paint.Picture.1">
                  <p:embed/>
                  <p:pic>
                    <p:nvPicPr>
                      <p:cNvPr id="13" name="オブジェクト 12">
                        <a:extLst>
                          <a:ext uri="{FF2B5EF4-FFF2-40B4-BE49-F238E27FC236}">
                            <a16:creationId xmlns:a16="http://schemas.microsoft.com/office/drawing/2014/main" id="{C7B67E68-EDD4-4831-A28A-A1046FEF982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425108" y="3305357"/>
                        <a:ext cx="7213367" cy="338408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916366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E442304-DDBD-4F7B-8017-36BCC863F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4066DE2F-A187-4B0D-9CAB-1724B32025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640823"/>
            <a:ext cx="3418659" cy="5583148"/>
          </a:xfrm>
        </p:spPr>
        <p:txBody>
          <a:bodyPr anchor="ctr">
            <a:normAutofit/>
          </a:bodyPr>
          <a:lstStyle/>
          <a:p>
            <a:r>
              <a:rPr kumimoji="1" lang="ja-JP" altLang="en-US" sz="480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画像を準備しよう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5E107275-3853-46FD-A241-DE4355A426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627450" y="3462719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コンテンツ プレースホルダー 2">
            <a:extLst>
              <a:ext uri="{FF2B5EF4-FFF2-40B4-BE49-F238E27FC236}">
                <a16:creationId xmlns:a16="http://schemas.microsoft.com/office/drawing/2014/main" id="{DFAF72A4-7163-414E-9002-C66652FC034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05942663"/>
              </p:ext>
            </p:extLst>
          </p:nvPr>
        </p:nvGraphicFramePr>
        <p:xfrm>
          <a:off x="4648018" y="640822"/>
          <a:ext cx="6900512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図 3">
            <a:extLst>
              <a:ext uri="{FF2B5EF4-FFF2-40B4-BE49-F238E27FC236}">
                <a16:creationId xmlns:a16="http://schemas.microsoft.com/office/drawing/2014/main" id="{5D3204EE-55ED-4281-96F2-7BCE6EBD00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3754" y="4250987"/>
            <a:ext cx="4005414" cy="225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9906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05CBC3C-2E5A-4839-8B9B-2E5A6ADF0F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27FF362-FC97-4BF5-949B-D4ADFA26E4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888549">
            <a:off x="-1059473" y="-1108988"/>
            <a:ext cx="7179830" cy="5226565"/>
          </a:xfrm>
          <a:custGeom>
            <a:avLst/>
            <a:gdLst>
              <a:gd name="connsiteX0" fmla="*/ 5217841 w 7179830"/>
              <a:gd name="connsiteY0" fmla="*/ 464824 h 5226565"/>
              <a:gd name="connsiteX1" fmla="*/ 5222490 w 7179830"/>
              <a:gd name="connsiteY1" fmla="*/ 464289 h 5226565"/>
              <a:gd name="connsiteX2" fmla="*/ 5216768 w 7179830"/>
              <a:gd name="connsiteY2" fmla="*/ 463394 h 5226565"/>
              <a:gd name="connsiteX3" fmla="*/ 5217841 w 7179830"/>
              <a:gd name="connsiteY3" fmla="*/ 464824 h 5226565"/>
              <a:gd name="connsiteX4" fmla="*/ 4945201 w 7179830"/>
              <a:gd name="connsiteY4" fmla="*/ 5226565 h 5226565"/>
              <a:gd name="connsiteX5" fmla="*/ 140449 w 7179830"/>
              <a:gd name="connsiteY5" fmla="*/ 2240811 h 5226565"/>
              <a:gd name="connsiteX6" fmla="*/ 232913 w 7179830"/>
              <a:gd name="connsiteY6" fmla="*/ 2052782 h 5226565"/>
              <a:gd name="connsiteX7" fmla="*/ 375714 w 7179830"/>
              <a:gd name="connsiteY7" fmla="*/ 1803205 h 5226565"/>
              <a:gd name="connsiteX8" fmla="*/ 1512756 w 7179830"/>
              <a:gd name="connsiteY8" fmla="*/ 638448 h 5226565"/>
              <a:gd name="connsiteX9" fmla="*/ 2902095 w 7179830"/>
              <a:gd name="connsiteY9" fmla="*/ 120440 h 5226565"/>
              <a:gd name="connsiteX10" fmla="*/ 2848453 w 7179830"/>
              <a:gd name="connsiteY10" fmla="*/ 125626 h 5226565"/>
              <a:gd name="connsiteX11" fmla="*/ 1837830 w 7179830"/>
              <a:gd name="connsiteY11" fmla="*/ 426203 h 5226565"/>
              <a:gd name="connsiteX12" fmla="*/ 214608 w 7179830"/>
              <a:gd name="connsiteY12" fmla="*/ 1882239 h 5226565"/>
              <a:gd name="connsiteX13" fmla="*/ 91317 w 7179830"/>
              <a:gd name="connsiteY13" fmla="*/ 2123701 h 5226565"/>
              <a:gd name="connsiteX14" fmla="*/ 64092 w 7179830"/>
              <a:gd name="connsiteY14" fmla="*/ 2193361 h 5226565"/>
              <a:gd name="connsiteX15" fmla="*/ 0 w 7179830"/>
              <a:gd name="connsiteY15" fmla="*/ 2153533 h 5226565"/>
              <a:gd name="connsiteX16" fmla="*/ 42834 w 7179830"/>
              <a:gd name="connsiteY16" fmla="*/ 2047277 h 5226565"/>
              <a:gd name="connsiteX17" fmla="*/ 923582 w 7179830"/>
              <a:gd name="connsiteY17" fmla="*/ 915600 h 5226565"/>
              <a:gd name="connsiteX18" fmla="*/ 2686989 w 7179830"/>
              <a:gd name="connsiteY18" fmla="*/ 73950 h 5226565"/>
              <a:gd name="connsiteX19" fmla="*/ 3059983 w 7179830"/>
              <a:gd name="connsiteY19" fmla="*/ 20308 h 5226565"/>
              <a:gd name="connsiteX20" fmla="*/ 3454435 w 7179830"/>
              <a:gd name="connsiteY20" fmla="*/ 1176 h 5226565"/>
              <a:gd name="connsiteX21" fmla="*/ 3923806 w 7179830"/>
              <a:gd name="connsiteY21" fmla="*/ 49990 h 5226565"/>
              <a:gd name="connsiteX22" fmla="*/ 5350874 w 7179830"/>
              <a:gd name="connsiteY22" fmla="*/ 426917 h 5226565"/>
              <a:gd name="connsiteX23" fmla="*/ 6607360 w 7179830"/>
              <a:gd name="connsiteY23" fmla="*/ 1075097 h 5226565"/>
              <a:gd name="connsiteX24" fmla="*/ 7110534 w 7179830"/>
              <a:gd name="connsiteY24" fmla="*/ 1541421 h 5226565"/>
              <a:gd name="connsiteX25" fmla="*/ 7179830 w 7179830"/>
              <a:gd name="connsiteY25" fmla="*/ 1630542 h 5226565"/>
              <a:gd name="connsiteX26" fmla="*/ 7136295 w 7179830"/>
              <a:gd name="connsiteY26" fmla="*/ 1700600 h 5226565"/>
              <a:gd name="connsiteX27" fmla="*/ 7131140 w 7179830"/>
              <a:gd name="connsiteY27" fmla="*/ 1693045 h 5226565"/>
              <a:gd name="connsiteX28" fmla="*/ 6577499 w 7179830"/>
              <a:gd name="connsiteY28" fmla="*/ 1148230 h 5226565"/>
              <a:gd name="connsiteX29" fmla="*/ 5494816 w 7179830"/>
              <a:gd name="connsiteY29" fmla="*/ 563527 h 5226565"/>
              <a:gd name="connsiteX30" fmla="*/ 5366967 w 7179830"/>
              <a:gd name="connsiteY30" fmla="*/ 514176 h 5226565"/>
              <a:gd name="connsiteX31" fmla="*/ 5244661 w 7179830"/>
              <a:gd name="connsiteY31" fmla="*/ 470725 h 5226565"/>
              <a:gd name="connsiteX32" fmla="*/ 5904822 w 7179830"/>
              <a:gd name="connsiteY32" fmla="*/ 815468 h 5226565"/>
              <a:gd name="connsiteX33" fmla="*/ 7015222 w 7179830"/>
              <a:gd name="connsiteY33" fmla="*/ 1815185 h 5226565"/>
              <a:gd name="connsiteX34" fmla="*/ 7040454 w 7179830"/>
              <a:gd name="connsiteY34" fmla="*/ 1854830 h 52265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7179830" h="5226565">
                <a:moveTo>
                  <a:pt x="5217841" y="464824"/>
                </a:moveTo>
                <a:lnTo>
                  <a:pt x="5222490" y="464289"/>
                </a:lnTo>
                <a:lnTo>
                  <a:pt x="5216768" y="463394"/>
                </a:lnTo>
                <a:cubicBezTo>
                  <a:pt x="5216768" y="463394"/>
                  <a:pt x="5216768" y="464646"/>
                  <a:pt x="5217841" y="464824"/>
                </a:cubicBezTo>
                <a:close/>
                <a:moveTo>
                  <a:pt x="4945201" y="5226565"/>
                </a:moveTo>
                <a:lnTo>
                  <a:pt x="140449" y="2240811"/>
                </a:lnTo>
                <a:lnTo>
                  <a:pt x="232913" y="2052782"/>
                </a:lnTo>
                <a:cubicBezTo>
                  <a:pt x="277693" y="1968290"/>
                  <a:pt x="325201" y="1885054"/>
                  <a:pt x="375714" y="1803205"/>
                </a:cubicBezTo>
                <a:cubicBezTo>
                  <a:pt x="667528" y="1329721"/>
                  <a:pt x="1039629" y="935091"/>
                  <a:pt x="1512756" y="638448"/>
                </a:cubicBezTo>
                <a:cubicBezTo>
                  <a:pt x="1939392" y="370950"/>
                  <a:pt x="2405724" y="210560"/>
                  <a:pt x="2902095" y="120440"/>
                </a:cubicBezTo>
                <a:cubicBezTo>
                  <a:pt x="2884054" y="118134"/>
                  <a:pt x="2865727" y="119904"/>
                  <a:pt x="2848453" y="125626"/>
                </a:cubicBezTo>
                <a:cubicBezTo>
                  <a:pt x="2498704" y="175943"/>
                  <a:pt x="2158217" y="277201"/>
                  <a:pt x="1837830" y="426203"/>
                </a:cubicBezTo>
                <a:cubicBezTo>
                  <a:pt x="1147094" y="744660"/>
                  <a:pt x="593502" y="1217071"/>
                  <a:pt x="214608" y="1882239"/>
                </a:cubicBezTo>
                <a:cubicBezTo>
                  <a:pt x="169441" y="1960776"/>
                  <a:pt x="128308" y="2041369"/>
                  <a:pt x="91317" y="2123701"/>
                </a:cubicBezTo>
                <a:lnTo>
                  <a:pt x="64092" y="2193361"/>
                </a:lnTo>
                <a:lnTo>
                  <a:pt x="0" y="2153533"/>
                </a:lnTo>
                <a:lnTo>
                  <a:pt x="42834" y="2047277"/>
                </a:lnTo>
                <a:cubicBezTo>
                  <a:pt x="241792" y="1615775"/>
                  <a:pt x="541268" y="1241591"/>
                  <a:pt x="923582" y="915600"/>
                </a:cubicBezTo>
                <a:cubicBezTo>
                  <a:pt x="1435331" y="478415"/>
                  <a:pt x="2028081" y="205375"/>
                  <a:pt x="2686989" y="73950"/>
                </a:cubicBezTo>
                <a:cubicBezTo>
                  <a:pt x="2810367" y="49274"/>
                  <a:pt x="2934818" y="32466"/>
                  <a:pt x="3059983" y="20308"/>
                </a:cubicBezTo>
                <a:cubicBezTo>
                  <a:pt x="3185149" y="8148"/>
                  <a:pt x="3308706" y="2963"/>
                  <a:pt x="3454435" y="1176"/>
                </a:cubicBezTo>
                <a:cubicBezTo>
                  <a:pt x="3599805" y="-5977"/>
                  <a:pt x="3761985" y="20665"/>
                  <a:pt x="3923806" y="49990"/>
                </a:cubicBezTo>
                <a:cubicBezTo>
                  <a:pt x="4409449" y="137964"/>
                  <a:pt x="4886867" y="257228"/>
                  <a:pt x="5350874" y="426917"/>
                </a:cubicBezTo>
                <a:cubicBezTo>
                  <a:pt x="5797001" y="589991"/>
                  <a:pt x="6223101" y="792223"/>
                  <a:pt x="6607360" y="1075097"/>
                </a:cubicBezTo>
                <a:cubicBezTo>
                  <a:pt x="6794438" y="1212779"/>
                  <a:pt x="6965102" y="1365689"/>
                  <a:pt x="7110534" y="1541421"/>
                </a:cubicBezTo>
                <a:lnTo>
                  <a:pt x="7179830" y="1630542"/>
                </a:lnTo>
                <a:lnTo>
                  <a:pt x="7136295" y="1700600"/>
                </a:lnTo>
                <a:lnTo>
                  <a:pt x="7131140" y="1693045"/>
                </a:lnTo>
                <a:cubicBezTo>
                  <a:pt x="6977874" y="1483026"/>
                  <a:pt x="6788448" y="1305671"/>
                  <a:pt x="6577499" y="1148230"/>
                </a:cubicBezTo>
                <a:cubicBezTo>
                  <a:pt x="6245452" y="900401"/>
                  <a:pt x="5878538" y="716408"/>
                  <a:pt x="5494816" y="563527"/>
                </a:cubicBezTo>
                <a:cubicBezTo>
                  <a:pt x="5452491" y="546487"/>
                  <a:pt x="5409881" y="530036"/>
                  <a:pt x="5366967" y="514176"/>
                </a:cubicBezTo>
                <a:cubicBezTo>
                  <a:pt x="5326377" y="499156"/>
                  <a:pt x="5285430" y="485210"/>
                  <a:pt x="5244661" y="470725"/>
                </a:cubicBezTo>
                <a:cubicBezTo>
                  <a:pt x="5471517" y="572127"/>
                  <a:pt x="5691970" y="687263"/>
                  <a:pt x="5904822" y="815468"/>
                </a:cubicBezTo>
                <a:cubicBezTo>
                  <a:pt x="6336645" y="1080104"/>
                  <a:pt x="6718758" y="1400351"/>
                  <a:pt x="7015222" y="1815185"/>
                </a:cubicBezTo>
                <a:lnTo>
                  <a:pt x="7040454" y="1854830"/>
                </a:lnTo>
                <a:close/>
              </a:path>
            </a:pathLst>
          </a:custGeom>
          <a:solidFill>
            <a:schemeClr val="accent2"/>
          </a:solidFill>
          <a:ln w="1270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86BDBADD-2EE5-4202-B161-17509D3C4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6" y="673770"/>
            <a:ext cx="4102229" cy="2414488"/>
          </a:xfrm>
        </p:spPr>
        <p:txBody>
          <a:bodyPr anchor="t">
            <a:normAutofit/>
          </a:bodyPr>
          <a:lstStyle/>
          <a:p>
            <a:r>
              <a:rPr kumimoji="1" lang="ja-JP" altLang="en-US" sz="5400">
                <a:solidFill>
                  <a:srgbClr val="FFFFFF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シーン</a:t>
            </a:r>
            <a:br>
              <a:rPr kumimoji="1" lang="en-US" altLang="ja-JP" sz="5400">
                <a:solidFill>
                  <a:srgbClr val="FFFFFF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</a:br>
            <a:r>
              <a:rPr kumimoji="1" lang="ja-JP" altLang="en-US" sz="5400">
                <a:solidFill>
                  <a:srgbClr val="FFFFFF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スタジオに</a:t>
            </a:r>
            <a:br>
              <a:rPr kumimoji="1" lang="en-US" altLang="ja-JP" sz="5400">
                <a:solidFill>
                  <a:srgbClr val="FFFFFF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</a:br>
            <a:r>
              <a:rPr kumimoji="1" lang="ja-JP" altLang="en-US" sz="5400">
                <a:solidFill>
                  <a:srgbClr val="FFFFFF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貼り付けよう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D447798-F344-44DA-B90C-0CC0636039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9" y="606032"/>
            <a:ext cx="5254754" cy="5294647"/>
          </a:xfrm>
        </p:spPr>
        <p:txBody>
          <a:bodyPr>
            <a:normAutofit/>
          </a:bodyPr>
          <a:lstStyle/>
          <a:p>
            <a:r>
              <a:rPr kumimoji="1" lang="ja-JP" altLang="en-US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画像をドラッグアンドドロップするだけの簡単操作</a:t>
            </a:r>
            <a:endParaRPr kumimoji="1" lang="en-US" altLang="ja-JP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</a:endParaRPr>
          </a:p>
          <a:p>
            <a:r>
              <a:rPr lang="en-US" altLang="ja-JP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PNG</a:t>
            </a:r>
            <a:r>
              <a:rPr lang="ja-JP" altLang="en-US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 の場合透明が使えるので複数枚の画像を組み合わせてシーンを作ることも可</a:t>
            </a:r>
            <a:endParaRPr lang="en-US" altLang="ja-JP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</a:endParaRPr>
          </a:p>
          <a:p>
            <a:pPr marL="0" indent="0">
              <a:buNone/>
            </a:pPr>
            <a:endParaRPr kumimoji="1" lang="ja-JP" altLang="en-US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B73945F0-E9A7-4EDD-AA59-6525A666C9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5113" y="3088258"/>
            <a:ext cx="6783028" cy="3364148"/>
          </a:xfrm>
          <a:prstGeom prst="rect">
            <a:avLst/>
          </a:prstGeom>
        </p:spPr>
      </p:pic>
      <p:sp>
        <p:nvSpPr>
          <p:cNvPr id="6" name="四角形: 角を丸くする 5">
            <a:extLst>
              <a:ext uri="{FF2B5EF4-FFF2-40B4-BE49-F238E27FC236}">
                <a16:creationId xmlns:a16="http://schemas.microsoft.com/office/drawing/2014/main" id="{31197356-15A8-4C94-8B1D-7F6787AA0477}"/>
              </a:ext>
            </a:extLst>
          </p:cNvPr>
          <p:cNvSpPr/>
          <p:nvPr/>
        </p:nvSpPr>
        <p:spPr>
          <a:xfrm>
            <a:off x="8680711" y="4242060"/>
            <a:ext cx="1240802" cy="20849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968FA8CA-4AC7-485B-875B-754E46755F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3223" y="5669700"/>
            <a:ext cx="1445423" cy="8150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矢印: 右 8">
            <a:extLst>
              <a:ext uri="{FF2B5EF4-FFF2-40B4-BE49-F238E27FC236}">
                <a16:creationId xmlns:a16="http://schemas.microsoft.com/office/drawing/2014/main" id="{200E049B-7C43-4287-A612-38CDDFD6FAA1}"/>
              </a:ext>
            </a:extLst>
          </p:cNvPr>
          <p:cNvSpPr/>
          <p:nvPr/>
        </p:nvSpPr>
        <p:spPr>
          <a:xfrm rot="18000000">
            <a:off x="8535259" y="5274336"/>
            <a:ext cx="978408" cy="3382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504218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05CBC3C-2E5A-4839-8B9B-2E5A6ADF0F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B5B423A-57CC-4C58-AA26-8E2E862B03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5217023" cy="3994777"/>
          </a:xfrm>
          <a:custGeom>
            <a:avLst/>
            <a:gdLst>
              <a:gd name="connsiteX0" fmla="*/ 1945461 w 5217023"/>
              <a:gd name="connsiteY0" fmla="*/ 3787398 h 3994777"/>
              <a:gd name="connsiteX1" fmla="*/ 1942113 w 5217023"/>
              <a:gd name="connsiteY1" fmla="*/ 3790053 h 3994777"/>
              <a:gd name="connsiteX2" fmla="*/ 1946982 w 5217023"/>
              <a:gd name="connsiteY2" fmla="*/ 3787990 h 3994777"/>
              <a:gd name="connsiteX3" fmla="*/ 1945461 w 5217023"/>
              <a:gd name="connsiteY3" fmla="*/ 3787398 h 3994777"/>
              <a:gd name="connsiteX4" fmla="*/ 0 w 5217023"/>
              <a:gd name="connsiteY4" fmla="*/ 0 h 3994777"/>
              <a:gd name="connsiteX5" fmla="*/ 5030958 w 5217023"/>
              <a:gd name="connsiteY5" fmla="*/ 0 h 3994777"/>
              <a:gd name="connsiteX6" fmla="*/ 5046198 w 5217023"/>
              <a:gd name="connsiteY6" fmla="*/ 153449 h 3994777"/>
              <a:gd name="connsiteX7" fmla="*/ 5055729 w 5217023"/>
              <a:gd name="connsiteY7" fmla="*/ 415828 h 3994777"/>
              <a:gd name="connsiteX8" fmla="*/ 4735242 w 5217023"/>
              <a:gd name="connsiteY8" fmla="*/ 1867130 h 3994777"/>
              <a:gd name="connsiteX9" fmla="*/ 3907395 w 5217023"/>
              <a:gd name="connsiteY9" fmla="*/ 2938441 h 3994777"/>
              <a:gd name="connsiteX10" fmla="*/ 3946497 w 5217023"/>
              <a:gd name="connsiteY10" fmla="*/ 2908567 h 3994777"/>
              <a:gd name="connsiteX11" fmla="*/ 4585421 w 5217023"/>
              <a:gd name="connsiteY11" fmla="*/ 2188401 h 3994777"/>
              <a:gd name="connsiteX12" fmla="*/ 5142585 w 5217023"/>
              <a:gd name="connsiteY12" fmla="*/ 276891 h 3994777"/>
              <a:gd name="connsiteX13" fmla="*/ 5121833 w 5217023"/>
              <a:gd name="connsiteY13" fmla="*/ 30208 h 3994777"/>
              <a:gd name="connsiteX14" fmla="*/ 5116229 w 5217023"/>
              <a:gd name="connsiteY14" fmla="*/ 0 h 3994777"/>
              <a:gd name="connsiteX15" fmla="*/ 5184724 w 5217023"/>
              <a:gd name="connsiteY15" fmla="*/ 0 h 3994777"/>
              <a:gd name="connsiteX16" fmla="*/ 5196265 w 5217023"/>
              <a:gd name="connsiteY16" fmla="*/ 66113 h 3994777"/>
              <a:gd name="connsiteX17" fmla="*/ 5058603 w 5217023"/>
              <a:gd name="connsiteY17" fmla="*/ 1368242 h 3994777"/>
              <a:gd name="connsiteX18" fmla="*/ 4096624 w 5217023"/>
              <a:gd name="connsiteY18" fmla="*/ 2870829 h 3994777"/>
              <a:gd name="connsiteX19" fmla="*/ 3833203 w 5217023"/>
              <a:gd name="connsiteY19" fmla="*/ 3092190 h 3994777"/>
              <a:gd name="connsiteX20" fmla="*/ 3536509 w 5217023"/>
              <a:gd name="connsiteY20" fmla="*/ 3297128 h 3994777"/>
              <a:gd name="connsiteX21" fmla="*/ 3148966 w 5217023"/>
              <a:gd name="connsiteY21" fmla="*/ 3485478 h 3994777"/>
              <a:gd name="connsiteX22" fmla="*/ 1860557 w 5217023"/>
              <a:gd name="connsiteY22" fmla="*/ 3880910 h 3994777"/>
              <a:gd name="connsiteX23" fmla="*/ 573715 w 5217023"/>
              <a:gd name="connsiteY23" fmla="*/ 3983764 h 3994777"/>
              <a:gd name="connsiteX24" fmla="*/ 108410 w 5217023"/>
              <a:gd name="connsiteY24" fmla="*/ 3908816 h 3994777"/>
              <a:gd name="connsiteX25" fmla="*/ 0 w 5217023"/>
              <a:gd name="connsiteY25" fmla="*/ 3876793 h 3994777"/>
              <a:gd name="connsiteX26" fmla="*/ 0 w 5217023"/>
              <a:gd name="connsiteY26" fmla="*/ 3802912 h 3994777"/>
              <a:gd name="connsiteX27" fmla="*/ 36975 w 5217023"/>
              <a:gd name="connsiteY27" fmla="*/ 3815954 h 3994777"/>
              <a:gd name="connsiteX28" fmla="*/ 561628 w 5217023"/>
              <a:gd name="connsiteY28" fmla="*/ 3912655 h 3994777"/>
              <a:gd name="connsiteX29" fmla="*/ 1683086 w 5217023"/>
              <a:gd name="connsiteY29" fmla="*/ 3844334 h 3994777"/>
              <a:gd name="connsiteX30" fmla="*/ 1806023 w 5217023"/>
              <a:gd name="connsiteY30" fmla="*/ 3820992 h 3994777"/>
              <a:gd name="connsiteX31" fmla="*/ 1921817 w 5217023"/>
              <a:gd name="connsiteY31" fmla="*/ 3795747 h 3994777"/>
              <a:gd name="connsiteX32" fmla="*/ 1243689 w 5217023"/>
              <a:gd name="connsiteY32" fmla="*/ 3846539 h 3994777"/>
              <a:gd name="connsiteX33" fmla="*/ 62875 w 5217023"/>
              <a:gd name="connsiteY33" fmla="*/ 3668143 h 3994777"/>
              <a:gd name="connsiteX34" fmla="*/ 0 w 5217023"/>
              <a:gd name="connsiteY34" fmla="*/ 3644185 h 3994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5217023" h="3994777">
                <a:moveTo>
                  <a:pt x="1945461" y="3787398"/>
                </a:moveTo>
                <a:lnTo>
                  <a:pt x="1942113" y="3790053"/>
                </a:lnTo>
                <a:lnTo>
                  <a:pt x="1946982" y="3787990"/>
                </a:lnTo>
                <a:cubicBezTo>
                  <a:pt x="1946982" y="3787990"/>
                  <a:pt x="1946379" y="3787019"/>
                  <a:pt x="1945461" y="3787398"/>
                </a:cubicBezTo>
                <a:close/>
                <a:moveTo>
                  <a:pt x="0" y="0"/>
                </a:moveTo>
                <a:lnTo>
                  <a:pt x="5030958" y="0"/>
                </a:lnTo>
                <a:lnTo>
                  <a:pt x="5046198" y="153449"/>
                </a:lnTo>
                <a:cubicBezTo>
                  <a:pt x="5052189" y="240558"/>
                  <a:pt x="5055458" y="328007"/>
                  <a:pt x="5055729" y="415828"/>
                </a:cubicBezTo>
                <a:cubicBezTo>
                  <a:pt x="5057604" y="923672"/>
                  <a:pt x="4959210" y="1409054"/>
                  <a:pt x="4735242" y="1867130"/>
                </a:cubicBezTo>
                <a:cubicBezTo>
                  <a:pt x="4533284" y="2280198"/>
                  <a:pt x="4248921" y="2629330"/>
                  <a:pt x="3907395" y="2938441"/>
                </a:cubicBezTo>
                <a:cubicBezTo>
                  <a:pt x="3922498" y="2931535"/>
                  <a:pt x="3935859" y="2921330"/>
                  <a:pt x="3946497" y="2908567"/>
                </a:cubicBezTo>
                <a:cubicBezTo>
                  <a:pt x="4193494" y="2700987"/>
                  <a:pt x="4408756" y="2458364"/>
                  <a:pt x="4585421" y="2188401"/>
                </a:cubicBezTo>
                <a:cubicBezTo>
                  <a:pt x="4967641" y="1608533"/>
                  <a:pt x="5169304" y="975361"/>
                  <a:pt x="5142585" y="276891"/>
                </a:cubicBezTo>
                <a:cubicBezTo>
                  <a:pt x="5139764" y="194215"/>
                  <a:pt x="5132824" y="111888"/>
                  <a:pt x="5121833" y="30208"/>
                </a:cubicBezTo>
                <a:lnTo>
                  <a:pt x="5116229" y="0"/>
                </a:lnTo>
                <a:lnTo>
                  <a:pt x="5184724" y="0"/>
                </a:lnTo>
                <a:lnTo>
                  <a:pt x="5196265" y="66113"/>
                </a:lnTo>
                <a:cubicBezTo>
                  <a:pt x="5249921" y="496647"/>
                  <a:pt x="5197997" y="931171"/>
                  <a:pt x="5058603" y="1368242"/>
                </a:cubicBezTo>
                <a:cubicBezTo>
                  <a:pt x="4872414" y="1953929"/>
                  <a:pt x="4544298" y="2451351"/>
                  <a:pt x="4096624" y="2870829"/>
                </a:cubicBezTo>
                <a:cubicBezTo>
                  <a:pt x="4012832" y="2949426"/>
                  <a:pt x="3924415" y="3022439"/>
                  <a:pt x="3833203" y="3092190"/>
                </a:cubicBezTo>
                <a:cubicBezTo>
                  <a:pt x="3741992" y="3161943"/>
                  <a:pt x="3648667" y="3225510"/>
                  <a:pt x="3536509" y="3297128"/>
                </a:cubicBezTo>
                <a:cubicBezTo>
                  <a:pt x="3427215" y="3372735"/>
                  <a:pt x="3288598" y="3430233"/>
                  <a:pt x="3148966" y="3485478"/>
                </a:cubicBezTo>
                <a:cubicBezTo>
                  <a:pt x="2729930" y="3651299"/>
                  <a:pt x="2302194" y="3788890"/>
                  <a:pt x="1860557" y="3880910"/>
                </a:cubicBezTo>
                <a:cubicBezTo>
                  <a:pt x="1435974" y="3969444"/>
                  <a:pt x="1008052" y="4017957"/>
                  <a:pt x="573715" y="3983764"/>
                </a:cubicBezTo>
                <a:cubicBezTo>
                  <a:pt x="415134" y="3971300"/>
                  <a:pt x="259585" y="3947743"/>
                  <a:pt x="108410" y="3908816"/>
                </a:cubicBezTo>
                <a:lnTo>
                  <a:pt x="0" y="3876793"/>
                </a:lnTo>
                <a:lnTo>
                  <a:pt x="0" y="3802912"/>
                </a:lnTo>
                <a:lnTo>
                  <a:pt x="36975" y="3815954"/>
                </a:lnTo>
                <a:cubicBezTo>
                  <a:pt x="206404" y="3867475"/>
                  <a:pt x="382020" y="3897326"/>
                  <a:pt x="561628" y="3912655"/>
                </a:cubicBezTo>
                <a:cubicBezTo>
                  <a:pt x="938583" y="3944832"/>
                  <a:pt x="1311814" y="3910697"/>
                  <a:pt x="1683086" y="3844334"/>
                </a:cubicBezTo>
                <a:cubicBezTo>
                  <a:pt x="1724123" y="3837151"/>
                  <a:pt x="1765097" y="3829374"/>
                  <a:pt x="1806023" y="3820992"/>
                </a:cubicBezTo>
                <a:cubicBezTo>
                  <a:pt x="1844740" y="3813079"/>
                  <a:pt x="1883218" y="3804161"/>
                  <a:pt x="1921817" y="3795747"/>
                </a:cubicBezTo>
                <a:cubicBezTo>
                  <a:pt x="1697011" y="3826435"/>
                  <a:pt x="1470551" y="3843387"/>
                  <a:pt x="1243689" y="3846539"/>
                </a:cubicBezTo>
                <a:cubicBezTo>
                  <a:pt x="839058" y="3849054"/>
                  <a:pt x="443424" y="3800206"/>
                  <a:pt x="62875" y="3668143"/>
                </a:cubicBezTo>
                <a:lnTo>
                  <a:pt x="0" y="364418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127EE491-7175-4256-BA14-3BB2D478EF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73770"/>
            <a:ext cx="3220329" cy="2027227"/>
          </a:xfrm>
        </p:spPr>
        <p:txBody>
          <a:bodyPr anchor="t">
            <a:normAutofit/>
          </a:bodyPr>
          <a:lstStyle/>
          <a:p>
            <a:r>
              <a:rPr kumimoji="1" lang="ja-JP" altLang="en-US" sz="4600">
                <a:solidFill>
                  <a:srgbClr val="FFFFFF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シーン名と参加者を設定しよう</a:t>
            </a:r>
          </a:p>
        </p:txBody>
      </p:sp>
      <p:graphicFrame>
        <p:nvGraphicFramePr>
          <p:cNvPr id="5" name="コンテンツ プレースホルダー 2">
            <a:extLst>
              <a:ext uri="{FF2B5EF4-FFF2-40B4-BE49-F238E27FC236}">
                <a16:creationId xmlns:a16="http://schemas.microsoft.com/office/drawing/2014/main" id="{66AA1E5E-B6D2-4E57-8525-1E119FBE68B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70672698"/>
              </p:ext>
            </p:extLst>
          </p:nvPr>
        </p:nvGraphicFramePr>
        <p:xfrm>
          <a:off x="4576001" y="589890"/>
          <a:ext cx="5811128" cy="56782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8" name="オブジェクト 7">
            <a:extLst>
              <a:ext uri="{FF2B5EF4-FFF2-40B4-BE49-F238E27FC236}">
                <a16:creationId xmlns:a16="http://schemas.microsoft.com/office/drawing/2014/main" id="{4E4A68E0-5935-4280-A7D1-C35E3EDDF41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69584964"/>
              </p:ext>
            </p:extLst>
          </p:nvPr>
        </p:nvGraphicFramePr>
        <p:xfrm>
          <a:off x="779624" y="2930525"/>
          <a:ext cx="3276600" cy="3695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ビットマップ イメージ" r:id="rId7" imgW="3276720" imgH="3695760" progId="Paint.Picture.1">
                  <p:embed/>
                </p:oleObj>
              </mc:Choice>
              <mc:Fallback>
                <p:oleObj name="ビットマップ イメージ" r:id="rId7" imgW="3276720" imgH="3695760" progId="Paint.Picture.1">
                  <p:embed/>
                  <p:pic>
                    <p:nvPicPr>
                      <p:cNvPr id="8" name="オブジェクト 7">
                        <a:extLst>
                          <a:ext uri="{FF2B5EF4-FFF2-40B4-BE49-F238E27FC236}">
                            <a16:creationId xmlns:a16="http://schemas.microsoft.com/office/drawing/2014/main" id="{4E4A68E0-5935-4280-A7D1-C35E3EDDF41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79624" y="2930525"/>
                        <a:ext cx="3276600" cy="3695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四角形: 角を丸くする 6">
            <a:extLst>
              <a:ext uri="{FF2B5EF4-FFF2-40B4-BE49-F238E27FC236}">
                <a16:creationId xmlns:a16="http://schemas.microsoft.com/office/drawing/2014/main" id="{35004CD1-AADB-47CA-8DDB-81CBD616C5AA}"/>
              </a:ext>
            </a:extLst>
          </p:cNvPr>
          <p:cNvSpPr/>
          <p:nvPr/>
        </p:nvSpPr>
        <p:spPr>
          <a:xfrm>
            <a:off x="1177121" y="3428999"/>
            <a:ext cx="1764041" cy="56577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四角形: 角を丸くする 9">
            <a:extLst>
              <a:ext uri="{FF2B5EF4-FFF2-40B4-BE49-F238E27FC236}">
                <a16:creationId xmlns:a16="http://schemas.microsoft.com/office/drawing/2014/main" id="{950C75D9-8EDC-4E9A-83A3-8549D5E652E3}"/>
              </a:ext>
            </a:extLst>
          </p:cNvPr>
          <p:cNvSpPr/>
          <p:nvPr/>
        </p:nvSpPr>
        <p:spPr>
          <a:xfrm>
            <a:off x="3157979" y="4873658"/>
            <a:ext cx="715035" cy="360668"/>
          </a:xfrm>
          <a:prstGeom prst="roundRect">
            <a:avLst>
              <a:gd name="adj" fmla="val 16667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四角形: 角を丸くする 11">
            <a:extLst>
              <a:ext uri="{FF2B5EF4-FFF2-40B4-BE49-F238E27FC236}">
                <a16:creationId xmlns:a16="http://schemas.microsoft.com/office/drawing/2014/main" id="{C1D7F334-A8FB-49DD-9B3D-84B494FD61FE}"/>
              </a:ext>
            </a:extLst>
          </p:cNvPr>
          <p:cNvSpPr/>
          <p:nvPr/>
        </p:nvSpPr>
        <p:spPr>
          <a:xfrm>
            <a:off x="1344106" y="4417707"/>
            <a:ext cx="715035" cy="360668"/>
          </a:xfrm>
          <a:prstGeom prst="roundRect">
            <a:avLst>
              <a:gd name="adj" fmla="val 16667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矢印: 右 12">
            <a:extLst>
              <a:ext uri="{FF2B5EF4-FFF2-40B4-BE49-F238E27FC236}">
                <a16:creationId xmlns:a16="http://schemas.microsoft.com/office/drawing/2014/main" id="{F20AEEA4-E526-4272-B308-B570C4506F7B}"/>
              </a:ext>
            </a:extLst>
          </p:cNvPr>
          <p:cNvSpPr/>
          <p:nvPr/>
        </p:nvSpPr>
        <p:spPr>
          <a:xfrm rot="1173792">
            <a:off x="2036611" y="4785975"/>
            <a:ext cx="1203179" cy="197930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489845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C17DE74-01C9-4859-B65A-85CF999E85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68C0432-0E90-4CC1-8CD3-D44A90DF07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347414"/>
          </a:xfrm>
          <a:custGeom>
            <a:avLst/>
            <a:gdLst>
              <a:gd name="connsiteX0" fmla="*/ 0 w 12192000"/>
              <a:gd name="connsiteY0" fmla="*/ 0 h 2347414"/>
              <a:gd name="connsiteX1" fmla="*/ 12192000 w 12192000"/>
              <a:gd name="connsiteY1" fmla="*/ 0 h 2347414"/>
              <a:gd name="connsiteX2" fmla="*/ 12192000 w 12192000"/>
              <a:gd name="connsiteY2" fmla="*/ 1736458 h 2347414"/>
              <a:gd name="connsiteX3" fmla="*/ 11967601 w 12192000"/>
              <a:gd name="connsiteY3" fmla="*/ 1784034 h 2347414"/>
              <a:gd name="connsiteX4" fmla="*/ 10829000 w 12192000"/>
              <a:gd name="connsiteY4" fmla="*/ 1983294 h 2347414"/>
              <a:gd name="connsiteX5" fmla="*/ 10743779 w 12192000"/>
              <a:gd name="connsiteY5" fmla="*/ 1996027 h 2347414"/>
              <a:gd name="connsiteX6" fmla="*/ 10829254 w 12192000"/>
              <a:gd name="connsiteY6" fmla="*/ 1987751 h 2347414"/>
              <a:gd name="connsiteX7" fmla="*/ 10847162 w 12192000"/>
              <a:gd name="connsiteY7" fmla="*/ 1988388 h 2347414"/>
              <a:gd name="connsiteX8" fmla="*/ 11575155 w 12192000"/>
              <a:gd name="connsiteY8" fmla="*/ 1921415 h 2347414"/>
              <a:gd name="connsiteX9" fmla="*/ 12192000 w 12192000"/>
              <a:gd name="connsiteY9" fmla="*/ 1851213 h 2347414"/>
              <a:gd name="connsiteX10" fmla="*/ 12192000 w 12192000"/>
              <a:gd name="connsiteY10" fmla="*/ 1907356 h 2347414"/>
              <a:gd name="connsiteX11" fmla="*/ 12035532 w 12192000"/>
              <a:gd name="connsiteY11" fmla="*/ 1927033 h 2347414"/>
              <a:gd name="connsiteX12" fmla="*/ 11576932 w 12192000"/>
              <a:gd name="connsiteY12" fmla="*/ 1976291 h 2347414"/>
              <a:gd name="connsiteX13" fmla="*/ 10627316 w 12192000"/>
              <a:gd name="connsiteY13" fmla="*/ 2061470 h 2347414"/>
              <a:gd name="connsiteX14" fmla="*/ 9804196 w 12192000"/>
              <a:gd name="connsiteY14" fmla="*/ 2123478 h 2347414"/>
              <a:gd name="connsiteX15" fmla="*/ 9243851 w 12192000"/>
              <a:gd name="connsiteY15" fmla="*/ 2180008 h 2347414"/>
              <a:gd name="connsiteX16" fmla="*/ 8731259 w 12192000"/>
              <a:gd name="connsiteY16" fmla="*/ 2225081 h 2347414"/>
              <a:gd name="connsiteX17" fmla="*/ 8065752 w 12192000"/>
              <a:gd name="connsiteY17" fmla="*/ 2271681 h 2347414"/>
              <a:gd name="connsiteX18" fmla="*/ 7658065 w 12192000"/>
              <a:gd name="connsiteY18" fmla="*/ 2292562 h 2347414"/>
              <a:gd name="connsiteX19" fmla="*/ 6531024 w 12192000"/>
              <a:gd name="connsiteY19" fmla="*/ 2324138 h 2347414"/>
              <a:gd name="connsiteX20" fmla="*/ 6178331 w 12192000"/>
              <a:gd name="connsiteY20" fmla="*/ 2345655 h 2347414"/>
              <a:gd name="connsiteX21" fmla="*/ 5977282 w 12192000"/>
              <a:gd name="connsiteY21" fmla="*/ 2344127 h 2347414"/>
              <a:gd name="connsiteX22" fmla="*/ 5367658 w 12192000"/>
              <a:gd name="connsiteY22" fmla="*/ 2329230 h 2347414"/>
              <a:gd name="connsiteX23" fmla="*/ 4387306 w 12192000"/>
              <a:gd name="connsiteY23" fmla="*/ 2288614 h 2347414"/>
              <a:gd name="connsiteX24" fmla="*/ 4180287 w 12192000"/>
              <a:gd name="connsiteY24" fmla="*/ 2280211 h 2347414"/>
              <a:gd name="connsiteX25" fmla="*/ 3842199 w 12192000"/>
              <a:gd name="connsiteY25" fmla="*/ 2257039 h 2347414"/>
              <a:gd name="connsiteX26" fmla="*/ 3730309 w 12192000"/>
              <a:gd name="connsiteY26" fmla="*/ 2251182 h 2347414"/>
              <a:gd name="connsiteX27" fmla="*/ 3425496 w 12192000"/>
              <a:gd name="connsiteY27" fmla="*/ 2231320 h 2347414"/>
              <a:gd name="connsiteX28" fmla="*/ 3076106 w 12192000"/>
              <a:gd name="connsiteY28" fmla="*/ 2201781 h 2347414"/>
              <a:gd name="connsiteX29" fmla="*/ 2819682 w 12192000"/>
              <a:gd name="connsiteY29" fmla="*/ 2182427 h 2347414"/>
              <a:gd name="connsiteX30" fmla="*/ 2525539 w 12192000"/>
              <a:gd name="connsiteY30" fmla="*/ 2152888 h 2347414"/>
              <a:gd name="connsiteX31" fmla="*/ 2311915 w 12192000"/>
              <a:gd name="connsiteY31" fmla="*/ 2133536 h 2347414"/>
              <a:gd name="connsiteX32" fmla="*/ 2054223 w 12192000"/>
              <a:gd name="connsiteY32" fmla="*/ 2104760 h 2347414"/>
              <a:gd name="connsiteX33" fmla="*/ 1865367 w 12192000"/>
              <a:gd name="connsiteY33" fmla="*/ 2084770 h 2347414"/>
              <a:gd name="connsiteX34" fmla="*/ 1629263 w 12192000"/>
              <a:gd name="connsiteY34" fmla="*/ 2055996 h 2347414"/>
              <a:gd name="connsiteX35" fmla="*/ 1458823 w 12192000"/>
              <a:gd name="connsiteY35" fmla="*/ 2035751 h 2347414"/>
              <a:gd name="connsiteX36" fmla="*/ 1241390 w 12192000"/>
              <a:gd name="connsiteY36" fmla="*/ 2007103 h 2347414"/>
              <a:gd name="connsiteX37" fmla="*/ 1047453 w 12192000"/>
              <a:gd name="connsiteY37" fmla="*/ 1980748 h 2347414"/>
              <a:gd name="connsiteX38" fmla="*/ 814907 w 12192000"/>
              <a:gd name="connsiteY38" fmla="*/ 1949045 h 2347414"/>
              <a:gd name="connsiteX39" fmla="*/ 592649 w 12192000"/>
              <a:gd name="connsiteY39" fmla="*/ 1913776 h 2347414"/>
              <a:gd name="connsiteX40" fmla="*/ 343591 w 12192000"/>
              <a:gd name="connsiteY40" fmla="*/ 1872650 h 2347414"/>
              <a:gd name="connsiteX41" fmla="*/ 35731 w 12192000"/>
              <a:gd name="connsiteY41" fmla="*/ 1821722 h 2347414"/>
              <a:gd name="connsiteX42" fmla="*/ 0 w 12192000"/>
              <a:gd name="connsiteY42" fmla="*/ 1814848 h 2347414"/>
              <a:gd name="connsiteX43" fmla="*/ 0 w 12192000"/>
              <a:gd name="connsiteY43" fmla="*/ 1758489 h 2347414"/>
              <a:gd name="connsiteX44" fmla="*/ 274248 w 12192000"/>
              <a:gd name="connsiteY44" fmla="*/ 1808735 h 2347414"/>
              <a:gd name="connsiteX45" fmla="*/ 498157 w 12192000"/>
              <a:gd name="connsiteY45" fmla="*/ 1846167 h 2347414"/>
              <a:gd name="connsiteX46" fmla="*/ 722828 w 12192000"/>
              <a:gd name="connsiteY46" fmla="*/ 1878635 h 2347414"/>
              <a:gd name="connsiteX47" fmla="*/ 949913 w 12192000"/>
              <a:gd name="connsiteY47" fmla="*/ 1912375 h 2347414"/>
              <a:gd name="connsiteX48" fmla="*/ 1195414 w 12192000"/>
              <a:gd name="connsiteY48" fmla="*/ 1947516 h 2347414"/>
              <a:gd name="connsiteX49" fmla="*/ 1342867 w 12192000"/>
              <a:gd name="connsiteY49" fmla="*/ 1968397 h 2347414"/>
              <a:gd name="connsiteX50" fmla="*/ 1518007 w 12192000"/>
              <a:gd name="connsiteY50" fmla="*/ 1988006 h 2347414"/>
              <a:gd name="connsiteX51" fmla="*/ 1701403 w 12192000"/>
              <a:gd name="connsiteY51" fmla="*/ 2010669 h 2347414"/>
              <a:gd name="connsiteX52" fmla="*/ 1879210 w 12192000"/>
              <a:gd name="connsiteY52" fmla="*/ 2031167 h 2347414"/>
              <a:gd name="connsiteX53" fmla="*/ 2068702 w 12192000"/>
              <a:gd name="connsiteY53" fmla="*/ 2052940 h 2347414"/>
              <a:gd name="connsiteX54" fmla="*/ 2212090 w 12192000"/>
              <a:gd name="connsiteY54" fmla="*/ 2067583 h 2347414"/>
              <a:gd name="connsiteX55" fmla="*/ 2416949 w 12192000"/>
              <a:gd name="connsiteY55" fmla="*/ 2089609 h 2347414"/>
              <a:gd name="connsiteX56" fmla="*/ 2582055 w 12192000"/>
              <a:gd name="connsiteY56" fmla="*/ 2105397 h 2347414"/>
              <a:gd name="connsiteX57" fmla="*/ 2802282 w 12192000"/>
              <a:gd name="connsiteY57" fmla="*/ 2126405 h 2347414"/>
              <a:gd name="connsiteX58" fmla="*/ 2984916 w 12192000"/>
              <a:gd name="connsiteY58" fmla="*/ 2141684 h 2347414"/>
              <a:gd name="connsiteX59" fmla="*/ 3241847 w 12192000"/>
              <a:gd name="connsiteY59" fmla="*/ 2164094 h 2347414"/>
              <a:gd name="connsiteX60" fmla="*/ 3439848 w 12192000"/>
              <a:gd name="connsiteY60" fmla="*/ 2176826 h 2347414"/>
              <a:gd name="connsiteX61" fmla="*/ 3658678 w 12192000"/>
              <a:gd name="connsiteY61" fmla="*/ 2194523 h 2347414"/>
              <a:gd name="connsiteX62" fmla="*/ 3881317 w 12192000"/>
              <a:gd name="connsiteY62" fmla="*/ 2206491 h 2347414"/>
              <a:gd name="connsiteX63" fmla="*/ 4148916 w 12192000"/>
              <a:gd name="connsiteY63" fmla="*/ 2225081 h 2347414"/>
              <a:gd name="connsiteX64" fmla="*/ 4468337 w 12192000"/>
              <a:gd name="connsiteY64" fmla="*/ 2237813 h 2347414"/>
              <a:gd name="connsiteX65" fmla="*/ 4605375 w 12192000"/>
              <a:gd name="connsiteY65" fmla="*/ 2240232 h 2347414"/>
              <a:gd name="connsiteX66" fmla="*/ 4527647 w 12192000"/>
              <a:gd name="connsiteY66" fmla="*/ 2236412 h 2347414"/>
              <a:gd name="connsiteX67" fmla="*/ 4175589 w 12192000"/>
              <a:gd name="connsiteY67" fmla="*/ 2212985 h 2347414"/>
              <a:gd name="connsiteX68" fmla="*/ 3988255 w 12192000"/>
              <a:gd name="connsiteY68" fmla="*/ 2200253 h 2347414"/>
              <a:gd name="connsiteX69" fmla="*/ 3686492 w 12192000"/>
              <a:gd name="connsiteY69" fmla="*/ 2176062 h 2347414"/>
              <a:gd name="connsiteX70" fmla="*/ 3517320 w 12192000"/>
              <a:gd name="connsiteY70" fmla="*/ 2163330 h 2347414"/>
              <a:gd name="connsiteX71" fmla="*/ 3258357 w 12192000"/>
              <a:gd name="connsiteY71" fmla="*/ 2139519 h 2347414"/>
              <a:gd name="connsiteX72" fmla="*/ 3101506 w 12192000"/>
              <a:gd name="connsiteY72" fmla="*/ 2126787 h 2347414"/>
              <a:gd name="connsiteX73" fmla="*/ 2809395 w 12192000"/>
              <a:gd name="connsiteY73" fmla="*/ 2097502 h 2347414"/>
              <a:gd name="connsiteX74" fmla="*/ 2598566 w 12192000"/>
              <a:gd name="connsiteY74" fmla="*/ 2078532 h 2347414"/>
              <a:gd name="connsiteX75" fmla="*/ 2337444 w 12192000"/>
              <a:gd name="connsiteY75" fmla="*/ 2048611 h 2347414"/>
              <a:gd name="connsiteX76" fmla="*/ 2091054 w 12192000"/>
              <a:gd name="connsiteY76" fmla="*/ 2023146 h 2347414"/>
              <a:gd name="connsiteX77" fmla="*/ 1755761 w 12192000"/>
              <a:gd name="connsiteY77" fmla="*/ 1981384 h 2347414"/>
              <a:gd name="connsiteX78" fmla="*/ 1441169 w 12192000"/>
              <a:gd name="connsiteY78" fmla="*/ 1943824 h 2347414"/>
              <a:gd name="connsiteX79" fmla="*/ 1017607 w 12192000"/>
              <a:gd name="connsiteY79" fmla="*/ 1883345 h 2347414"/>
              <a:gd name="connsiteX80" fmla="*/ 594427 w 12192000"/>
              <a:gd name="connsiteY80" fmla="*/ 1821849 h 2347414"/>
              <a:gd name="connsiteX81" fmla="*/ 200711 w 12192000"/>
              <a:gd name="connsiteY81" fmla="*/ 1755132 h 2347414"/>
              <a:gd name="connsiteX82" fmla="*/ 0 w 12192000"/>
              <a:gd name="connsiteY82" fmla="*/ 1718743 h 23474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12192000" h="2347414">
                <a:moveTo>
                  <a:pt x="0" y="0"/>
                </a:moveTo>
                <a:lnTo>
                  <a:pt x="12192000" y="0"/>
                </a:lnTo>
                <a:lnTo>
                  <a:pt x="12192000" y="1736458"/>
                </a:lnTo>
                <a:lnTo>
                  <a:pt x="11967601" y="1784034"/>
                </a:lnTo>
                <a:cubicBezTo>
                  <a:pt x="11589888" y="1859409"/>
                  <a:pt x="11209762" y="1923961"/>
                  <a:pt x="10829000" y="1983294"/>
                </a:cubicBezTo>
                <a:lnTo>
                  <a:pt x="10743779" y="1996027"/>
                </a:lnTo>
                <a:cubicBezTo>
                  <a:pt x="10772495" y="1996778"/>
                  <a:pt x="10801211" y="1993989"/>
                  <a:pt x="10829254" y="1987751"/>
                </a:cubicBezTo>
                <a:cubicBezTo>
                  <a:pt x="10835198" y="1988337"/>
                  <a:pt x="10841180" y="1988553"/>
                  <a:pt x="10847162" y="1988388"/>
                </a:cubicBezTo>
                <a:cubicBezTo>
                  <a:pt x="11090123" y="1968907"/>
                  <a:pt x="11332703" y="1945734"/>
                  <a:pt x="11575155" y="1921415"/>
                </a:cubicBezTo>
                <a:lnTo>
                  <a:pt x="12192000" y="1851213"/>
                </a:lnTo>
                <a:lnTo>
                  <a:pt x="12192000" y="1907356"/>
                </a:lnTo>
                <a:lnTo>
                  <a:pt x="12035532" y="1927033"/>
                </a:lnTo>
                <a:cubicBezTo>
                  <a:pt x="11882793" y="1944747"/>
                  <a:pt x="11729910" y="1961077"/>
                  <a:pt x="11576932" y="1976291"/>
                </a:cubicBezTo>
                <a:cubicBezTo>
                  <a:pt x="11260690" y="2008122"/>
                  <a:pt x="10944193" y="2037279"/>
                  <a:pt x="10627316" y="2061470"/>
                </a:cubicBezTo>
                <a:cubicBezTo>
                  <a:pt x="10352985" y="2082351"/>
                  <a:pt x="10078401" y="2100431"/>
                  <a:pt x="9804196" y="2123478"/>
                </a:cubicBezTo>
                <a:cubicBezTo>
                  <a:pt x="9617118" y="2139137"/>
                  <a:pt x="9430675" y="2161674"/>
                  <a:pt x="9243851" y="2180008"/>
                </a:cubicBezTo>
                <a:cubicBezTo>
                  <a:pt x="9073157" y="2196433"/>
                  <a:pt x="8902207" y="2211966"/>
                  <a:pt x="8731259" y="2225081"/>
                </a:cubicBezTo>
                <a:cubicBezTo>
                  <a:pt x="8509507" y="2242054"/>
                  <a:pt x="8287667" y="2257586"/>
                  <a:pt x="8065752" y="2271681"/>
                </a:cubicBezTo>
                <a:cubicBezTo>
                  <a:pt x="7929984" y="2280466"/>
                  <a:pt x="7793961" y="2285814"/>
                  <a:pt x="7658065" y="2292562"/>
                </a:cubicBezTo>
                <a:cubicBezTo>
                  <a:pt x="7282640" y="2311661"/>
                  <a:pt x="6906704" y="2314208"/>
                  <a:pt x="6531024" y="2324138"/>
                </a:cubicBezTo>
                <a:cubicBezTo>
                  <a:pt x="6413417" y="2327322"/>
                  <a:pt x="6295937" y="2338399"/>
                  <a:pt x="6178331" y="2345655"/>
                </a:cubicBezTo>
                <a:cubicBezTo>
                  <a:pt x="6111271" y="2349730"/>
                  <a:pt x="6044342" y="2345655"/>
                  <a:pt x="5977282" y="2344127"/>
                </a:cubicBezTo>
                <a:cubicBezTo>
                  <a:pt x="5774073" y="2338908"/>
                  <a:pt x="5570866" y="2334960"/>
                  <a:pt x="5367658" y="2329230"/>
                </a:cubicBezTo>
                <a:cubicBezTo>
                  <a:pt x="5040746" y="2319809"/>
                  <a:pt x="4713963" y="2306274"/>
                  <a:pt x="4387306" y="2288614"/>
                </a:cubicBezTo>
                <a:cubicBezTo>
                  <a:pt x="4318342" y="2284796"/>
                  <a:pt x="4249253" y="2284286"/>
                  <a:pt x="4180287" y="2280211"/>
                </a:cubicBezTo>
                <a:cubicBezTo>
                  <a:pt x="4067634" y="2273463"/>
                  <a:pt x="3954980" y="2265060"/>
                  <a:pt x="3842199" y="2257039"/>
                </a:cubicBezTo>
                <a:cubicBezTo>
                  <a:pt x="3804988" y="2254492"/>
                  <a:pt x="3767648" y="2254620"/>
                  <a:pt x="3730309" y="2251182"/>
                </a:cubicBezTo>
                <a:cubicBezTo>
                  <a:pt x="3628704" y="2242142"/>
                  <a:pt x="3527101" y="2238449"/>
                  <a:pt x="3425496" y="2231320"/>
                </a:cubicBezTo>
                <a:cubicBezTo>
                  <a:pt x="3308906" y="2222534"/>
                  <a:pt x="3192569" y="2211330"/>
                  <a:pt x="3076106" y="2201781"/>
                </a:cubicBezTo>
                <a:cubicBezTo>
                  <a:pt x="2990757" y="2194905"/>
                  <a:pt x="2905157" y="2190067"/>
                  <a:pt x="2819682" y="2182427"/>
                </a:cubicBezTo>
                <a:cubicBezTo>
                  <a:pt x="2721507" y="2173515"/>
                  <a:pt x="2623586" y="2162311"/>
                  <a:pt x="2525539" y="2152888"/>
                </a:cubicBezTo>
                <a:cubicBezTo>
                  <a:pt x="2454289" y="2145886"/>
                  <a:pt x="2383038" y="2140920"/>
                  <a:pt x="2311915" y="2133536"/>
                </a:cubicBezTo>
                <a:cubicBezTo>
                  <a:pt x="2225933" y="2124749"/>
                  <a:pt x="2140204" y="2114182"/>
                  <a:pt x="2054223" y="2104760"/>
                </a:cubicBezTo>
                <a:cubicBezTo>
                  <a:pt x="1990719" y="2097758"/>
                  <a:pt x="1928233" y="2092028"/>
                  <a:pt x="1865367" y="2084770"/>
                </a:cubicBezTo>
                <a:cubicBezTo>
                  <a:pt x="1786622" y="2075603"/>
                  <a:pt x="1708006" y="2065545"/>
                  <a:pt x="1629263" y="2055996"/>
                </a:cubicBezTo>
                <a:cubicBezTo>
                  <a:pt x="1572492" y="2049120"/>
                  <a:pt x="1515595" y="2043264"/>
                  <a:pt x="1458823" y="2035751"/>
                </a:cubicBezTo>
                <a:cubicBezTo>
                  <a:pt x="1386303" y="2026585"/>
                  <a:pt x="1313784" y="2016780"/>
                  <a:pt x="1241390" y="2007103"/>
                </a:cubicBezTo>
                <a:lnTo>
                  <a:pt x="1047453" y="1980748"/>
                </a:lnTo>
                <a:cubicBezTo>
                  <a:pt x="969980" y="1970180"/>
                  <a:pt x="892254" y="1960377"/>
                  <a:pt x="814907" y="1949045"/>
                </a:cubicBezTo>
                <a:cubicBezTo>
                  <a:pt x="740609" y="1938094"/>
                  <a:pt x="666692" y="1925744"/>
                  <a:pt x="592649" y="1913776"/>
                </a:cubicBezTo>
                <a:cubicBezTo>
                  <a:pt x="509587" y="1900280"/>
                  <a:pt x="426653" y="1886274"/>
                  <a:pt x="343591" y="1872650"/>
                </a:cubicBezTo>
                <a:cubicBezTo>
                  <a:pt x="240972" y="1855716"/>
                  <a:pt x="138225" y="1839673"/>
                  <a:pt x="35731" y="1821722"/>
                </a:cubicBezTo>
                <a:lnTo>
                  <a:pt x="0" y="1814848"/>
                </a:lnTo>
                <a:lnTo>
                  <a:pt x="0" y="1758489"/>
                </a:lnTo>
                <a:lnTo>
                  <a:pt x="274248" y="1808735"/>
                </a:lnTo>
                <a:cubicBezTo>
                  <a:pt x="348926" y="1821467"/>
                  <a:pt x="423604" y="1832798"/>
                  <a:pt x="498157" y="1846167"/>
                </a:cubicBezTo>
                <a:cubicBezTo>
                  <a:pt x="572708" y="1859536"/>
                  <a:pt x="647896" y="1867813"/>
                  <a:pt x="722828" y="1878635"/>
                </a:cubicBezTo>
                <a:cubicBezTo>
                  <a:pt x="797762" y="1889457"/>
                  <a:pt x="874219" y="1901426"/>
                  <a:pt x="949913" y="1912375"/>
                </a:cubicBezTo>
                <a:cubicBezTo>
                  <a:pt x="1031704" y="1924343"/>
                  <a:pt x="1113496" y="1935802"/>
                  <a:pt x="1195414" y="1947516"/>
                </a:cubicBezTo>
                <a:cubicBezTo>
                  <a:pt x="1244566" y="1954519"/>
                  <a:pt x="1293589" y="1962285"/>
                  <a:pt x="1342867" y="1968397"/>
                </a:cubicBezTo>
                <a:cubicBezTo>
                  <a:pt x="1401162" y="1975656"/>
                  <a:pt x="1459712" y="1981130"/>
                  <a:pt x="1518007" y="1988006"/>
                </a:cubicBezTo>
                <a:cubicBezTo>
                  <a:pt x="1579224" y="1995263"/>
                  <a:pt x="1640186" y="2003411"/>
                  <a:pt x="1701403" y="2010669"/>
                </a:cubicBezTo>
                <a:cubicBezTo>
                  <a:pt x="1762618" y="2017926"/>
                  <a:pt x="1820279" y="2024292"/>
                  <a:pt x="1879210" y="2031167"/>
                </a:cubicBezTo>
                <a:cubicBezTo>
                  <a:pt x="1942712" y="2038425"/>
                  <a:pt x="2006214" y="2046064"/>
                  <a:pt x="2068702" y="2052940"/>
                </a:cubicBezTo>
                <a:cubicBezTo>
                  <a:pt x="2116455" y="2058160"/>
                  <a:pt x="2164335" y="2062362"/>
                  <a:pt x="2212090" y="2067583"/>
                </a:cubicBezTo>
                <a:cubicBezTo>
                  <a:pt x="2280419" y="2074967"/>
                  <a:pt x="2348493" y="2085152"/>
                  <a:pt x="2416949" y="2089609"/>
                </a:cubicBezTo>
                <a:cubicBezTo>
                  <a:pt x="2472070" y="2093302"/>
                  <a:pt x="2526936" y="2099540"/>
                  <a:pt x="2582055" y="2105397"/>
                </a:cubicBezTo>
                <a:cubicBezTo>
                  <a:pt x="2655337" y="2113291"/>
                  <a:pt x="2729001" y="2119785"/>
                  <a:pt x="2802282" y="2126405"/>
                </a:cubicBezTo>
                <a:cubicBezTo>
                  <a:pt x="2862991" y="2131753"/>
                  <a:pt x="2924207" y="2136337"/>
                  <a:pt x="2984916" y="2141684"/>
                </a:cubicBezTo>
                <a:cubicBezTo>
                  <a:pt x="3070516" y="2149324"/>
                  <a:pt x="3156373" y="2152888"/>
                  <a:pt x="3241847" y="2164094"/>
                </a:cubicBezTo>
                <a:cubicBezTo>
                  <a:pt x="3307255" y="2172624"/>
                  <a:pt x="3374060" y="2169822"/>
                  <a:pt x="3439848" y="2176826"/>
                </a:cubicBezTo>
                <a:cubicBezTo>
                  <a:pt x="3512622" y="2184592"/>
                  <a:pt x="3585777" y="2186247"/>
                  <a:pt x="3658678" y="2194523"/>
                </a:cubicBezTo>
                <a:cubicBezTo>
                  <a:pt x="3731578" y="2202800"/>
                  <a:pt x="3807019" y="2201781"/>
                  <a:pt x="3881317" y="2206491"/>
                </a:cubicBezTo>
                <a:cubicBezTo>
                  <a:pt x="3970222" y="2212094"/>
                  <a:pt x="4059124" y="2223552"/>
                  <a:pt x="4148916" y="2225081"/>
                </a:cubicBezTo>
                <a:cubicBezTo>
                  <a:pt x="4255600" y="2226736"/>
                  <a:pt x="4361779" y="2236539"/>
                  <a:pt x="4468337" y="2237813"/>
                </a:cubicBezTo>
                <a:cubicBezTo>
                  <a:pt x="4511390" y="2238577"/>
                  <a:pt x="4554190" y="2246852"/>
                  <a:pt x="4605375" y="2240232"/>
                </a:cubicBezTo>
                <a:cubicBezTo>
                  <a:pt x="4574131" y="2238704"/>
                  <a:pt x="4550762" y="2237940"/>
                  <a:pt x="4527647" y="2236412"/>
                </a:cubicBezTo>
                <a:cubicBezTo>
                  <a:pt x="4410293" y="2228773"/>
                  <a:pt x="4292942" y="2220751"/>
                  <a:pt x="4175589" y="2212985"/>
                </a:cubicBezTo>
                <a:cubicBezTo>
                  <a:pt x="4113101" y="2208783"/>
                  <a:pt x="4050615" y="2205219"/>
                  <a:pt x="3988255" y="2200253"/>
                </a:cubicBezTo>
                <a:cubicBezTo>
                  <a:pt x="3887668" y="2192487"/>
                  <a:pt x="3787079" y="2184082"/>
                  <a:pt x="3686492" y="2176062"/>
                </a:cubicBezTo>
                <a:cubicBezTo>
                  <a:pt x="3630102" y="2171605"/>
                  <a:pt x="3573711" y="2168040"/>
                  <a:pt x="3517320" y="2163330"/>
                </a:cubicBezTo>
                <a:cubicBezTo>
                  <a:pt x="3430958" y="2155689"/>
                  <a:pt x="3344721" y="2147159"/>
                  <a:pt x="3258357" y="2139519"/>
                </a:cubicBezTo>
                <a:cubicBezTo>
                  <a:pt x="3206031" y="2134809"/>
                  <a:pt x="3153705" y="2131371"/>
                  <a:pt x="3101506" y="2126787"/>
                </a:cubicBezTo>
                <a:cubicBezTo>
                  <a:pt x="3004220" y="2117365"/>
                  <a:pt x="2907061" y="2106798"/>
                  <a:pt x="2809395" y="2097502"/>
                </a:cubicBezTo>
                <a:cubicBezTo>
                  <a:pt x="2739161" y="2090628"/>
                  <a:pt x="2668673" y="2085916"/>
                  <a:pt x="2598566" y="2078532"/>
                </a:cubicBezTo>
                <a:cubicBezTo>
                  <a:pt x="2511441" y="2069365"/>
                  <a:pt x="2424569" y="2058160"/>
                  <a:pt x="2337444" y="2048611"/>
                </a:cubicBezTo>
                <a:cubicBezTo>
                  <a:pt x="2255399" y="2039699"/>
                  <a:pt x="2173099" y="2032950"/>
                  <a:pt x="2091054" y="2023146"/>
                </a:cubicBezTo>
                <a:cubicBezTo>
                  <a:pt x="1979162" y="2010414"/>
                  <a:pt x="1867524" y="1995008"/>
                  <a:pt x="1755761" y="1981384"/>
                </a:cubicBezTo>
                <a:cubicBezTo>
                  <a:pt x="1650982" y="1968652"/>
                  <a:pt x="1545821" y="1957830"/>
                  <a:pt x="1441169" y="1943824"/>
                </a:cubicBezTo>
                <a:cubicBezTo>
                  <a:pt x="1299813" y="1924980"/>
                  <a:pt x="1158837" y="1903718"/>
                  <a:pt x="1017607" y="1883345"/>
                </a:cubicBezTo>
                <a:cubicBezTo>
                  <a:pt x="876378" y="1862974"/>
                  <a:pt x="735402" y="1844003"/>
                  <a:pt x="594427" y="1821849"/>
                </a:cubicBezTo>
                <a:cubicBezTo>
                  <a:pt x="462850" y="1801222"/>
                  <a:pt x="331526" y="1778304"/>
                  <a:pt x="200711" y="1755132"/>
                </a:cubicBezTo>
                <a:lnTo>
                  <a:pt x="0" y="1718743"/>
                </a:lnTo>
                <a:close/>
              </a:path>
            </a:pathLst>
          </a:custGeom>
          <a:solidFill>
            <a:schemeClr val="accent2"/>
          </a:solidFill>
          <a:ln w="819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CE65FB7D-5F6C-463D-9D40-7935E40B5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1221"/>
            <a:ext cx="10515600" cy="1348065"/>
          </a:xfrm>
        </p:spPr>
        <p:txBody>
          <a:bodyPr>
            <a:normAutofit/>
          </a:bodyPr>
          <a:lstStyle/>
          <a:p>
            <a:r>
              <a:rPr kumimoji="1" lang="ja-JP" altLang="en-US" sz="5400" dirty="0">
                <a:solidFill>
                  <a:srgbClr val="FFFFFF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今回は </a:t>
            </a:r>
            <a:r>
              <a:rPr kumimoji="1" lang="en-US" altLang="ja-JP" sz="5400" dirty="0">
                <a:solidFill>
                  <a:srgbClr val="FFFFFF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13</a:t>
            </a:r>
            <a:r>
              <a:rPr kumimoji="1" lang="ja-JP" altLang="en-US" sz="5400" dirty="0">
                <a:solidFill>
                  <a:srgbClr val="FFFFFF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 人設定を行ってみた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3D2BBBE-6C6B-4DDB-B24E-5FA30E839B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47414"/>
            <a:ext cx="10515600" cy="3590174"/>
          </a:xfrm>
        </p:spPr>
        <p:txBody>
          <a:bodyPr>
            <a:normAutofit/>
          </a:bodyPr>
          <a:lstStyle/>
          <a:p>
            <a:r>
              <a:rPr kumimoji="1" lang="en-US" altLang="ja-JP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13</a:t>
            </a:r>
            <a:r>
              <a:rPr kumimoji="1" lang="ja-JP" altLang="en-US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人に設定して</a:t>
            </a:r>
            <a:r>
              <a:rPr lang="ja-JP" altLang="en-US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みた</a:t>
            </a:r>
            <a:endParaRPr lang="en-US" altLang="ja-JP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</a:endParaRPr>
          </a:p>
          <a:p>
            <a:r>
              <a:rPr kumimoji="1" lang="ja-JP" altLang="en-US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下部にアバターが表示される</a:t>
            </a:r>
            <a:endParaRPr kumimoji="1" lang="en-US" altLang="ja-JP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</a:endParaRPr>
          </a:p>
          <a:p>
            <a:r>
              <a:rPr lang="ja-JP" altLang="en-US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右側に番号で表示される</a:t>
            </a:r>
            <a:endParaRPr kumimoji="1" lang="ja-JP" altLang="en-US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968E941A-F5AC-4EC0-8B69-C56C003867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6914" y="3816049"/>
            <a:ext cx="6162375" cy="2900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4477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321</TotalTime>
  <Words>532</Words>
  <Application>Microsoft Office PowerPoint</Application>
  <PresentationFormat>ワイド画面</PresentationFormat>
  <Paragraphs>62</Paragraphs>
  <Slides>18</Slides>
  <Notes>0</Notes>
  <HiddenSlides>0</HiddenSlides>
  <MMClips>0</MMClips>
  <ScaleCrop>false</ScaleCrop>
  <HeadingPairs>
    <vt:vector size="8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埋め込まれた OLE サーバー</vt:lpstr>
      </vt:variant>
      <vt:variant>
        <vt:i4>2</vt:i4>
      </vt:variant>
      <vt:variant>
        <vt:lpstr>スライド タイトル</vt:lpstr>
      </vt:variant>
      <vt:variant>
        <vt:i4>18</vt:i4>
      </vt:variant>
    </vt:vector>
  </HeadingPairs>
  <TitlesOfParts>
    <vt:vector size="26" baseType="lpstr">
      <vt:lpstr>UD デジタル 教科書体 NK-R</vt:lpstr>
      <vt:lpstr>游ゴシック</vt:lpstr>
      <vt:lpstr>游ゴシック Light</vt:lpstr>
      <vt:lpstr>Arial</vt:lpstr>
      <vt:lpstr>Calibri</vt:lpstr>
      <vt:lpstr>Office テーマ</vt:lpstr>
      <vt:lpstr>ms-resource:Resources/OleClassShortDisplayName</vt:lpstr>
      <vt:lpstr>ビットマップ イメージ</vt:lpstr>
      <vt:lpstr>Together モードで カスタム画面の 作成を行おう</vt:lpstr>
      <vt:lpstr>Together モードとは</vt:lpstr>
      <vt:lpstr>カスタム画面 作成とは</vt:lpstr>
      <vt:lpstr>さっそく 作って みよう</vt:lpstr>
      <vt:lpstr>作成画面はこんな感じ</vt:lpstr>
      <vt:lpstr>画像を準備しよう</vt:lpstr>
      <vt:lpstr>シーン スタジオに 貼り付けよう</vt:lpstr>
      <vt:lpstr>シーン名と参加者を設定しよう</vt:lpstr>
      <vt:lpstr>今回は 13 人設定を行ってみた</vt:lpstr>
      <vt:lpstr>割り当ててみた</vt:lpstr>
      <vt:lpstr>画像に設定できる 項目は？</vt:lpstr>
      <vt:lpstr>アバターに設定 できる項目は？</vt:lpstr>
      <vt:lpstr>その他の設定</vt:lpstr>
      <vt:lpstr>Teams に送り込もう</vt:lpstr>
      <vt:lpstr>Teams 側で受け取ろう</vt:lpstr>
      <vt:lpstr>たった これだけで 設定完了！</vt:lpstr>
      <vt:lpstr>諸注意１</vt:lpstr>
      <vt:lpstr>諸注意２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Togetherモードの作成</dc:title>
  <dc:creator>Tomoharu Misawa</dc:creator>
  <cp:lastModifiedBy>Tomoharu Misawa</cp:lastModifiedBy>
  <cp:revision>2</cp:revision>
  <dcterms:created xsi:type="dcterms:W3CDTF">2021-05-29T10:40:34Z</dcterms:created>
  <dcterms:modified xsi:type="dcterms:W3CDTF">2021-06-11T17:27:43Z</dcterms:modified>
</cp:coreProperties>
</file>